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7" r:id="rId4"/>
    <p:sldId id="259" r:id="rId5"/>
    <p:sldId id="258" r:id="rId6"/>
    <p:sldId id="260" r:id="rId7"/>
    <p:sldId id="261" r:id="rId8"/>
    <p:sldId id="262" r:id="rId9"/>
    <p:sldId id="263" r:id="rId10"/>
    <p:sldId id="264" r:id="rId11"/>
    <p:sldId id="267" r:id="rId12"/>
    <p:sldId id="265" r:id="rId13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F5FD1C-4415-16E0-CFCF-A905321D17CF}" v="289" dt="2023-05-09T08:22:07.419"/>
    <p1510:client id="{4ABF0C95-AE46-B186-8953-44AAC654EF1D}" v="2" dt="2023-05-09T08:42:07.093"/>
    <p1510:client id="{59DCEDFC-7B80-7149-2149-E8FB90EBFA74}" v="130" dt="2023-05-04T15:08:23.536"/>
    <p1510:client id="{88454B08-E439-355C-5C90-7C07DB9A7A5A}" v="10" dt="2023-05-09T08:46:47.070"/>
    <p1510:client id="{CFB152AD-ECD7-4148-9373-D548F6B3C9BF}" v="7" dt="2023-05-04T14:52:57.742"/>
    <p1510:client id="{F15B81F2-02AB-7DD1-AB3B-B2089C339DD5}" v="74" dt="2023-05-09T08:38:53.4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Faça clique para editar o estilo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09/05/2023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35360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09/05/2023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42510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09/05/2023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51718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09/05/2023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3056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09/05/2023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14626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09/05/2023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56420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09/05/2023</a:t>
            </a:fld>
            <a:endParaRPr lang="pt-PT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49149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09/05/2023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55507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09/05/2023</a:t>
            </a:fld>
            <a:endParaRPr lang="pt-PT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69934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09/05/2023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89164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09/05/2023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80662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31C0BB-DC71-4713-A787-95011EDB8CA8}" type="datetimeFigureOut">
              <a:rPr lang="pt-PT" smtClean="0"/>
              <a:t>09/05/2023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32066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skf.com.br/blog/6-dicas-infaliveis-para-voce-melhorar-o-condicionamento-fisico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um.rcaap.pt/bitstream/10400.26/14487/1/Carlos%20Jos%c3%a9%20da%20Silva%20Tavares.pdf" TargetMode="External"/><Relationship Id="rId5" Type="http://schemas.openxmlformats.org/officeDocument/2006/relationships/hyperlink" Target="https://pt.slideshare.net/VieiraPersonal/atividade-fisica-aptido-fsica-e-sade" TargetMode="External"/><Relationship Id="rId4" Type="http://schemas.openxmlformats.org/officeDocument/2006/relationships/hyperlink" Target="http://recursos.fitescola.dge.mec.pt/aptidao-fisica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5" descr="Uma imagem com ar livre, relva, árvore, pessoa&#10;&#10;Descrição gerada automaticamente">
            <a:extLst>
              <a:ext uri="{FF2B5EF4-FFF2-40B4-BE49-F238E27FC236}">
                <a16:creationId xmlns:a16="http://schemas.microsoft.com/office/drawing/2014/main" id="{1205A60D-2AB4-CDF7-D5DC-8AEAD75B44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513" r="3785" b="9091"/>
          <a:stretch/>
        </p:blipFill>
        <p:spPr>
          <a:xfrm>
            <a:off x="3753526" y="10"/>
            <a:ext cx="866851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77981" y="1208627"/>
            <a:ext cx="4627207" cy="320413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l"/>
            <a:r>
              <a:rPr lang="pt-PT" sz="4800" b="1">
                <a:latin typeface="Aharoni"/>
                <a:ea typeface="+mj-lt"/>
                <a:cs typeface="+mj-lt"/>
              </a:rPr>
              <a:t>Aptidão física e</a:t>
            </a:r>
            <a:r>
              <a:rPr lang="pt-PT" sz="3200" b="1">
                <a:latin typeface="Aharoni"/>
                <a:ea typeface="+mj-lt"/>
                <a:cs typeface="+mj-lt"/>
              </a:rPr>
              <a:t> </a:t>
            </a:r>
            <a:r>
              <a:rPr lang="pt-PT" sz="4800" b="1">
                <a:latin typeface="Aharoni"/>
                <a:ea typeface="+mj-lt"/>
                <a:cs typeface="+mj-lt"/>
              </a:rPr>
              <a:t>saúde </a:t>
            </a:r>
            <a:br>
              <a:rPr lang="pt-PT" sz="4800" b="1">
                <a:solidFill>
                  <a:srgbClr val="FFFFFF"/>
                </a:solidFill>
                <a:latin typeface="Aharoni"/>
                <a:ea typeface="+mj-lt"/>
                <a:cs typeface="+mj-lt"/>
              </a:rPr>
            </a:br>
            <a:br>
              <a:rPr lang="pt-PT" sz="4800" b="1">
                <a:latin typeface="Aharoni"/>
                <a:ea typeface="+mj-lt"/>
                <a:cs typeface="+mj-lt"/>
              </a:rPr>
            </a:br>
            <a:r>
              <a:rPr lang="pt-PT" sz="2800" b="1">
                <a:solidFill>
                  <a:srgbClr val="FFFFFF"/>
                </a:solidFill>
                <a:latin typeface="Aharoni"/>
                <a:ea typeface="+mj-lt"/>
                <a:cs typeface="+mj-lt"/>
              </a:rPr>
              <a:t>"</a:t>
            </a:r>
            <a:r>
              <a:rPr lang="pt-PT" sz="2800" b="1">
                <a:solidFill>
                  <a:srgbClr val="ECECF1"/>
                </a:solidFill>
                <a:latin typeface="Aharoni"/>
                <a:ea typeface="+mj-lt"/>
                <a:cs typeface="+mj-lt"/>
              </a:rPr>
              <a:t>formas que potenciam a melhoria e o seu desenvolvimento"</a:t>
            </a:r>
            <a:endParaRPr lang="pt-PT" sz="2800" b="1">
              <a:latin typeface="Aharoni"/>
              <a:ea typeface="+mj-lt"/>
              <a:cs typeface="+mj-lt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63603" y="4700394"/>
            <a:ext cx="4023359" cy="1208141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pt-PT" sz="2000">
                <a:latin typeface="Aharoni"/>
                <a:cs typeface="Aharoni"/>
              </a:rPr>
              <a:t>Trabalho realizado por:</a:t>
            </a:r>
          </a:p>
          <a:p>
            <a:pPr algn="l"/>
            <a:r>
              <a:rPr lang="pt-PT" sz="1600">
                <a:latin typeface="Aharoni"/>
                <a:cs typeface="Aharoni"/>
              </a:rPr>
              <a:t>Bruno Cerqueira: nº3</a:t>
            </a:r>
          </a:p>
          <a:p>
            <a:pPr algn="l"/>
            <a:r>
              <a:rPr lang="pt-PT" sz="1600">
                <a:latin typeface="Aharoni"/>
                <a:cs typeface="Aharoni"/>
              </a:rPr>
              <a:t>Diogo Percheiro: nº5</a:t>
            </a:r>
          </a:p>
          <a:p>
            <a:pPr algn="l"/>
            <a:r>
              <a:rPr lang="pt-PT" sz="1600">
                <a:latin typeface="Aharoni"/>
                <a:cs typeface="Aharoni"/>
              </a:rPr>
              <a:t>João Moreira nº11</a:t>
            </a:r>
          </a:p>
          <a:p>
            <a:pPr algn="l"/>
            <a:r>
              <a:rPr lang="pt-PT" sz="1600">
                <a:latin typeface="Aharoni"/>
                <a:cs typeface="Aharoni"/>
              </a:rPr>
              <a:t>Miguel Tavares: nº13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89777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4" descr="Uma imagem com pessoa, mão&#10;&#10;Descrição gerada automaticamente">
            <a:extLst>
              <a:ext uri="{FF2B5EF4-FFF2-40B4-BE49-F238E27FC236}">
                <a16:creationId xmlns:a16="http://schemas.microsoft.com/office/drawing/2014/main" id="{0C5032FD-4599-6602-E4B7-78C0EFE9C5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r="1779" b="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6041776-454D-3C8E-0378-20270958D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pt-PT" sz="5000">
                <a:latin typeface="Aharoni"/>
                <a:ea typeface="+mj-lt"/>
                <a:cs typeface="+mj-lt"/>
              </a:rPr>
              <a:t>Formas de melhoria de aptidão física</a:t>
            </a:r>
            <a:endParaRPr lang="pt-PT" sz="5000">
              <a:latin typeface="Aharoni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1E2B98B-BE9E-8D0A-778D-A4884BDE1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PT" sz="2000">
                <a:latin typeface="Aharoni"/>
                <a:ea typeface="+mn-lt"/>
                <a:cs typeface="+mn-lt"/>
              </a:rPr>
              <a:t>Lembre-se de consultar um profissional de saúde antes de iniciar qualquer programa de exercício físico ou mudança na dieta. Eles podem ajudá-lo a identificar quaisquer preocupações de saúde e a criar um plano personalizado para atender às suas necessidades específicas.</a:t>
            </a:r>
            <a:endParaRPr lang="pt-PT" sz="2000">
              <a:latin typeface="Aharoni"/>
            </a:endParaRPr>
          </a:p>
        </p:txBody>
      </p:sp>
    </p:spTree>
    <p:extLst>
      <p:ext uri="{BB962C8B-B14F-4D97-AF65-F5344CB8AC3E}">
        <p14:creationId xmlns:p14="http://schemas.microsoft.com/office/powerpoint/2010/main" val="9739320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4" descr="Uma imagem com pessoa&#10;&#10;Descrição gerada automaticamente">
            <a:extLst>
              <a:ext uri="{FF2B5EF4-FFF2-40B4-BE49-F238E27FC236}">
                <a16:creationId xmlns:a16="http://schemas.microsoft.com/office/drawing/2014/main" id="{05682376-2834-B56A-DE20-36774814ED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B2F8E14-0ADF-908A-61EB-F7D070301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PT">
                <a:solidFill>
                  <a:srgbClr val="FFFFFF"/>
                </a:solidFill>
                <a:latin typeface="Aharoni"/>
                <a:cs typeface="Calibri Light"/>
              </a:rPr>
              <a:t>Conclusão</a:t>
            </a:r>
            <a:endParaRPr lang="pt-PT">
              <a:solidFill>
                <a:srgbClr val="FFFFFF"/>
              </a:solidFill>
              <a:latin typeface="Aharoni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5D70BE1-5DDA-52A7-302B-284DC7ACE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pt-PT" sz="2200">
                <a:solidFill>
                  <a:srgbClr val="FFFFFF"/>
                </a:solidFill>
                <a:latin typeface="Aharoni"/>
                <a:ea typeface="+mn-lt"/>
                <a:cs typeface="+mn-lt"/>
              </a:rPr>
              <a:t>Em conclusão, a aptidão física e a saúde são aspetos interligados que desempenham um papel fundamental no nosso bem-estar geral. Ao adotarmos formas que potenciam a melhoria da aptidão física e o desenvolvimento da saúde, estamos a investir na nossa qualidade de vida a curto e longo prazo. O exercício regular, a alimentação saudável, o descanso adequado e a eliminação de hábitos prejudiciais são elementos-chave para alcançar uma vida mais saudável e equilibrada. Ao implementar essas práticas no nosso cotidiano, podemos reduzir o risco de doenças crónicas, melhorar nossa resistência física, fortalecer nosso sistema imunológico e aumentar nossa energia e vitalidade. Portanto, é essencial que cada indivíduo reconheça a importância da aptidão física e da saúde e tome medidas concretas para promover mudanças positivas no seu estilo de vida e desfrutar de uma vida plena e saudável</a:t>
            </a:r>
            <a:r>
              <a:rPr lang="pt-PT" sz="2200">
                <a:solidFill>
                  <a:srgbClr val="FFFFFF"/>
                </a:solidFill>
                <a:latin typeface="Aharoni"/>
                <a:ea typeface="+mn-lt"/>
                <a:cs typeface="Aharoni"/>
              </a:rPr>
              <a:t>.</a:t>
            </a:r>
            <a:endParaRPr lang="pt-PT" sz="2200">
              <a:solidFill>
                <a:srgbClr val="FFFFFF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274734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4" descr="Uma imagem com céu, pôr do sol, ar livre, sol&#10;&#10;Descrição gerada automaticamente">
            <a:extLst>
              <a:ext uri="{FF2B5EF4-FFF2-40B4-BE49-F238E27FC236}">
                <a16:creationId xmlns:a16="http://schemas.microsoft.com/office/drawing/2014/main" id="{5071F154-FCF0-56E5-C38D-DD4C489185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4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9ADB948-0B78-058D-799A-BEAE2B492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PT">
                <a:solidFill>
                  <a:srgbClr val="FFFFFF"/>
                </a:solidFill>
                <a:latin typeface="Aharoni"/>
                <a:cs typeface="Aharoni"/>
              </a:rPr>
              <a:t>Webgrafia</a:t>
            </a:r>
            <a:endParaRPr lang="pt-PT">
              <a:solidFill>
                <a:srgbClr val="FFFFFF"/>
              </a:solidFill>
              <a:latin typeface="Calibri Light" panose="020F0302020204030204"/>
              <a:cs typeface="Calibri Light" panose="020F0302020204030204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4A9F5BA-1621-93B1-153C-E0FA69E77A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pt-PT" sz="2400" dirty="0">
                <a:solidFill>
                  <a:srgbClr val="FFFFFF"/>
                </a:solidFill>
                <a:latin typeface="Aharoni"/>
                <a:cs typeface="Calibri" panose="020F0502020204030204"/>
              </a:rPr>
              <a:t>Estes Foram uns dos sites que utilizamos</a:t>
            </a:r>
            <a:endParaRPr lang="pt-PT" sz="2400" dirty="0">
              <a:solidFill>
                <a:srgbClr val="FFFFFF"/>
              </a:solidFill>
            </a:endParaRPr>
          </a:p>
          <a:p>
            <a:pPr>
              <a:buNone/>
            </a:pPr>
            <a:r>
              <a:rPr lang="pt-PT" sz="2400" u="sng" dirty="0">
                <a:latin typeface="Aharoni"/>
                <a:cs typeface="Calibri" panose="020F0502020204030204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http://www.tskf.com.br/blog/6-dicas-infaliveis-para-voce-melhorar-o-condicionamento-fisico/</a:t>
            </a:r>
            <a:endParaRPr lang="pt-PT" sz="2400">
              <a:latin typeface="Aharoni"/>
              <a:cs typeface="Calibri" panose="020F0502020204030204"/>
              <a:hlinkClick r:id="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>
              <a:buNone/>
            </a:pPr>
            <a:r>
              <a:rPr lang="pt-PT" sz="2400" u="sng" dirty="0">
                <a:latin typeface="Aharoni"/>
                <a:cs typeface="Calibri" panose="020F0502020204030204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http://recursos.fitescola.dge.mec.pt/aptidao-fisica/</a:t>
            </a:r>
            <a:endParaRPr lang="pt-PT" sz="2400">
              <a:latin typeface="Aharoni"/>
              <a:cs typeface="Calibri" panose="020F0502020204030204"/>
              <a:hlinkClick r:id="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>
              <a:buNone/>
            </a:pPr>
            <a:r>
              <a:rPr lang="pt-PT" sz="2400" u="sng" dirty="0">
                <a:latin typeface="Aharoni"/>
                <a:cs typeface="Calibri" panose="020F0502020204030204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https://pt.slideshare.net/VieiraPersonal/atividade-fisica-aptido-fsica-e-sade</a:t>
            </a:r>
            <a:endParaRPr lang="pt-PT" sz="2400">
              <a:latin typeface="Aharoni"/>
              <a:cs typeface="Calibri" panose="020F0502020204030204"/>
              <a:hlinkClick r:id="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>
              <a:buNone/>
            </a:pPr>
            <a:r>
              <a:rPr lang="pt-PT" sz="2400" u="sng" dirty="0">
                <a:latin typeface="Aharoni"/>
                <a:cs typeface="Calibri" panose="020F0502020204030204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https://comum.rcaap.pt/bitstream/10400.26/14487/1/Carlos%20Jos%c3%a9%20da%20Silva%20Tavares.pdf</a:t>
            </a:r>
            <a:endParaRPr lang="pt-PT" sz="2400" dirty="0">
              <a:latin typeface="Aharoni"/>
              <a:cs typeface="Calibri" panose="020F0502020204030204"/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indent="0">
              <a:buNone/>
            </a:pPr>
            <a:endParaRPr lang="pt-PT" sz="2400">
              <a:solidFill>
                <a:srgbClr val="FFFFFF"/>
              </a:solidFill>
              <a:cs typeface="Calibri" panose="020F0502020204030204"/>
            </a:endParaRPr>
          </a:p>
          <a:p>
            <a:pPr marL="0" indent="0">
              <a:buNone/>
            </a:pPr>
            <a:r>
              <a:rPr lang="pt-PT" sz="2400" b="1" dirty="0">
                <a:solidFill>
                  <a:srgbClr val="FFFFFF"/>
                </a:solidFill>
                <a:cs typeface="Calibri" panose="020F0502020204030204"/>
              </a:rPr>
              <a:t>Visitado pela última vez em (04/05/23)</a:t>
            </a:r>
          </a:p>
        </p:txBody>
      </p:sp>
    </p:spTree>
    <p:extLst>
      <p:ext uri="{BB962C8B-B14F-4D97-AF65-F5344CB8AC3E}">
        <p14:creationId xmlns:p14="http://schemas.microsoft.com/office/powerpoint/2010/main" val="149774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4" descr="Uma imagem com céu, pessoa, homem, ar livre&#10;&#10;Descrição gerada automaticamente">
            <a:extLst>
              <a:ext uri="{FF2B5EF4-FFF2-40B4-BE49-F238E27FC236}">
                <a16:creationId xmlns:a16="http://schemas.microsoft.com/office/drawing/2014/main" id="{AB7227E2-8BDB-6397-19D7-4321EC3694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B2F8E14-0ADF-908A-61EB-F7D070301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t-PT">
                <a:solidFill>
                  <a:srgbClr val="FFFFFF"/>
                </a:solidFill>
                <a:latin typeface="Aharoni"/>
                <a:cs typeface="Calibri Light"/>
              </a:rPr>
              <a:t>Introdução</a:t>
            </a:r>
            <a:endParaRPr lang="pt-PT">
              <a:solidFill>
                <a:srgbClr val="FFFFFF"/>
              </a:solidFill>
              <a:latin typeface="Aharoni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5D70BE1-5DDA-52A7-302B-284DC7ACE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pt-PT" sz="2600">
                <a:solidFill>
                  <a:srgbClr val="FFFFFF"/>
                </a:solidFill>
                <a:latin typeface="Aharoni"/>
                <a:ea typeface="+mn-lt"/>
                <a:cs typeface="Aharoni"/>
              </a:rPr>
              <a:t>A aptidão física e a saúde são temas de extrema importância na sociedade atual, uma vez que o estilo de vida sedentário e os hábitos alimentares inadequados têm contribuído para o aumento das doenças crónicas e a diminuição da qualidade de vida. Neste trabalho, exploraremos as formas que potenciam a melhoria da aptidão física e o desenvolvimento da saúde, tentando fornecer informações e estratégias para promover uma vida ativa e saudável. Compreender os benefícios do exercício regular, alimentação equilibrada, descanso adequado e a adoção de hábitos saudáveis é fundamental para capacitar indivíduos a adotar um estilo de vida mais saudável e prevenir doenças.</a:t>
            </a:r>
          </a:p>
        </p:txBody>
      </p:sp>
    </p:spTree>
    <p:extLst>
      <p:ext uri="{BB962C8B-B14F-4D97-AF65-F5344CB8AC3E}">
        <p14:creationId xmlns:p14="http://schemas.microsoft.com/office/powerpoint/2010/main" val="29696225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3811004-61DE-E92B-8C09-3597DA97D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pt-PT" b="1">
                <a:latin typeface="Aharoni"/>
                <a:ea typeface="Calibri Light"/>
                <a:cs typeface="Calibri Light"/>
              </a:rPr>
              <a:t>Aptidão física</a:t>
            </a:r>
            <a:endParaRPr lang="pt-PT" b="1">
              <a:latin typeface="Aharoni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8DB85E4-2040-CC92-6453-C3D445AC3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17637"/>
            <a:ext cx="4619621" cy="3843666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None/>
            </a:pPr>
            <a:r>
              <a:rPr lang="pt-PT" sz="2000">
                <a:latin typeface="Aharoni"/>
                <a:cs typeface="Aharoni"/>
              </a:rPr>
              <a:t>A aptidão física é a capacidade do corpo de realizar atividades físicas com eficiência e sem fadiga excessiva. É uma combinação de fatores, como força, resistência, flexibilidade e coordenação. Manter uma boa aptidão física é essencial para uma vida saudável e pode ajudar a prevenir muitas doenças crônicas, como doenças cardíacas, diabetes e obesidade. A aptidão física em relação á saúde possibilita mais energia para o trabalho e lazer.</a:t>
            </a:r>
            <a:endParaRPr lang="pt-PT" sz="2000" b="1">
              <a:latin typeface="Aharoni"/>
              <a:ea typeface="Calibri"/>
              <a:cs typeface="Aharoni"/>
            </a:endParaRPr>
          </a:p>
        </p:txBody>
      </p:sp>
      <p:pic>
        <p:nvPicPr>
          <p:cNvPr id="4" name="Imagem 4" descr="Uma imagem com céu, ar livre, pôr do sol, sol&#10;&#10;Descrição gerada automaticamente">
            <a:extLst>
              <a:ext uri="{FF2B5EF4-FFF2-40B4-BE49-F238E27FC236}">
                <a16:creationId xmlns:a16="http://schemas.microsoft.com/office/drawing/2014/main" id="{808F0E25-99DB-AF1C-8053-82FDED54B4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37" r="42473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74962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4" descr="Uma imagem com céu, ar livre, pessoa, fazer surf&#10;&#10;Descrição gerada automaticamente">
            <a:extLst>
              <a:ext uri="{FF2B5EF4-FFF2-40B4-BE49-F238E27FC236}">
                <a16:creationId xmlns:a16="http://schemas.microsoft.com/office/drawing/2014/main" id="{E33665D5-988B-B2A0-8F43-7C5B2883CE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16370" r="6947"/>
          <a:stretch/>
        </p:blipFill>
        <p:spPr>
          <a:xfrm>
            <a:off x="4283902" y="10"/>
            <a:ext cx="7908098" cy="685799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9AACBFA-B8E4-C71D-959F-69DC7DC64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3" y="1115219"/>
            <a:ext cx="5505449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chemeClr val="bg1"/>
                </a:solidFill>
                <a:latin typeface="Aharoni"/>
                <a:cs typeface="Aharoni"/>
              </a:rPr>
              <a:t>Formas da </a:t>
            </a:r>
            <a:r>
              <a:rPr lang="en-US" sz="5000" err="1">
                <a:solidFill>
                  <a:schemeClr val="bg1"/>
                </a:solidFill>
                <a:latin typeface="Aharoni"/>
                <a:cs typeface="Aharoni"/>
              </a:rPr>
              <a:t>melhoria</a:t>
            </a:r>
            <a:r>
              <a:rPr lang="en-US" sz="5000">
                <a:solidFill>
                  <a:schemeClr val="bg1"/>
                </a:solidFill>
                <a:latin typeface="Aharoni"/>
                <a:cs typeface="Aharoni"/>
              </a:rPr>
              <a:t> da </a:t>
            </a:r>
            <a:r>
              <a:rPr lang="en-US" sz="5000" err="1">
                <a:solidFill>
                  <a:schemeClr val="bg1"/>
                </a:solidFill>
                <a:latin typeface="Aharoni"/>
                <a:cs typeface="Aharoni"/>
              </a:rPr>
              <a:t>aptidão</a:t>
            </a:r>
            <a:r>
              <a:rPr lang="en-US" sz="5000">
                <a:solidFill>
                  <a:schemeClr val="bg1"/>
                </a:solidFill>
                <a:latin typeface="Aharoni"/>
                <a:cs typeface="Aharoni"/>
              </a:rPr>
              <a:t> </a:t>
            </a:r>
            <a:r>
              <a:rPr lang="en-US" sz="5000" err="1">
                <a:solidFill>
                  <a:schemeClr val="bg1"/>
                </a:solidFill>
                <a:latin typeface="Aharoni"/>
                <a:cs typeface="Aharoni"/>
              </a:rPr>
              <a:t>física</a:t>
            </a:r>
            <a:endParaRPr lang="en-US" sz="5000">
              <a:solidFill>
                <a:schemeClr val="bg1"/>
              </a:solidFill>
              <a:latin typeface="Aharoni"/>
              <a:cs typeface="Aharoni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288005E-17A2-9239-0CD4-C2F4EA432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663" y="3902075"/>
            <a:ext cx="5505449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en-US" sz="2000" err="1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Existem</a:t>
            </a:r>
            <a:r>
              <a:rPr lang="en-US" sz="2000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 </a:t>
            </a:r>
            <a:r>
              <a:rPr lang="en-US" sz="2000" err="1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várias</a:t>
            </a:r>
            <a:r>
              <a:rPr lang="en-US" sz="2000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 </a:t>
            </a:r>
            <a:r>
              <a:rPr lang="en-US" sz="2000" err="1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formas</a:t>
            </a:r>
            <a:r>
              <a:rPr lang="en-US" sz="2000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 de </a:t>
            </a:r>
            <a:r>
              <a:rPr lang="en-US" sz="2000" err="1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potencializar</a:t>
            </a:r>
            <a:r>
              <a:rPr lang="en-US" sz="2000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 a </a:t>
            </a:r>
            <a:r>
              <a:rPr lang="en-US" sz="2000" err="1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melhoria</a:t>
            </a:r>
            <a:r>
              <a:rPr lang="en-US" sz="2000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 da </a:t>
            </a:r>
            <a:r>
              <a:rPr lang="en-US" sz="2000" err="1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aptidão</a:t>
            </a:r>
            <a:r>
              <a:rPr lang="en-US" sz="2000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 </a:t>
            </a:r>
            <a:r>
              <a:rPr lang="en-US" sz="2000" err="1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física</a:t>
            </a:r>
            <a:r>
              <a:rPr lang="en-US" sz="2000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 e </a:t>
            </a:r>
            <a:r>
              <a:rPr lang="en-US" sz="2000" err="1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desenvolver</a:t>
            </a:r>
            <a:r>
              <a:rPr lang="en-US" sz="2000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 a </a:t>
            </a:r>
            <a:r>
              <a:rPr lang="en-US" sz="2000" err="1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saúde</a:t>
            </a:r>
            <a:r>
              <a:rPr lang="en-US" sz="2000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. </a:t>
            </a:r>
            <a:r>
              <a:rPr lang="en-US" sz="2000" err="1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Algumas</a:t>
            </a:r>
            <a:r>
              <a:rPr lang="en-US" sz="2000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 das </a:t>
            </a:r>
            <a:r>
              <a:rPr lang="en-US" sz="2000" err="1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formas</a:t>
            </a:r>
            <a:r>
              <a:rPr lang="en-US" sz="2000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 </a:t>
            </a:r>
            <a:r>
              <a:rPr lang="en-US" sz="2000" err="1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mais</a:t>
            </a:r>
            <a:r>
              <a:rPr lang="en-US" sz="2000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 </a:t>
            </a:r>
            <a:r>
              <a:rPr lang="en-US" sz="2000" err="1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eficazes</a:t>
            </a:r>
            <a:r>
              <a:rPr lang="en-US" sz="2000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 </a:t>
            </a:r>
            <a:r>
              <a:rPr lang="en-US" sz="2000" err="1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incluem</a:t>
            </a:r>
            <a:r>
              <a:rPr lang="en-US" sz="2000">
                <a:solidFill>
                  <a:srgbClr val="D1D5DB"/>
                </a:solidFill>
                <a:latin typeface="Aharoni"/>
                <a:ea typeface="+mn-lt"/>
                <a:cs typeface="+mn-lt"/>
              </a:rPr>
              <a:t>:</a:t>
            </a:r>
            <a:endParaRPr lang="pt-PT">
              <a:latin typeface="Aharoni"/>
              <a:cs typeface="Aharoni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1241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37FE8FE-193B-248C-F5EE-9EBE1CF93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1752"/>
            <a:ext cx="4391024" cy="1323439"/>
          </a:xfrm>
        </p:spPr>
        <p:txBody>
          <a:bodyPr anchor="t">
            <a:normAutofit/>
          </a:bodyPr>
          <a:lstStyle/>
          <a:p>
            <a:r>
              <a:rPr lang="pt-PT" sz="3400">
                <a:solidFill>
                  <a:schemeClr val="bg1"/>
                </a:solidFill>
                <a:latin typeface="Aharoni"/>
                <a:cs typeface="Calibri Light"/>
              </a:rPr>
              <a:t>Formas de melhoria da aptidão física</a:t>
            </a:r>
            <a:endParaRPr lang="pt-PT" sz="3400">
              <a:solidFill>
                <a:schemeClr val="bg1"/>
              </a:solidFill>
              <a:latin typeface="Aharoni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D490A-5766-9457-76EE-782D59D46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46400"/>
            <a:ext cx="4391024" cy="286228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Exercício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físico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regular: O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exercício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regular é a forma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mais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óbvia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e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eficaz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de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melhorar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a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aptidão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física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e a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saúde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. É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importante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encontrar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uma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atividade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que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você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goste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e que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possa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ser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realizada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regularmente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.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Isso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pode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incluir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caminhada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, corrida,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ciclismo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,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natação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ou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haroni"/>
                <a:ea typeface="+mn-lt"/>
                <a:cs typeface="+mn-lt"/>
              </a:rPr>
              <a:t>levantamento</a:t>
            </a:r>
            <a:r>
              <a:rPr lang="en-US" sz="2000">
                <a:solidFill>
                  <a:schemeClr val="bg1"/>
                </a:solidFill>
                <a:latin typeface="Aharoni"/>
                <a:ea typeface="+mn-lt"/>
                <a:cs typeface="+mn-lt"/>
              </a:rPr>
              <a:t> de pesos, entre outros.</a:t>
            </a:r>
            <a:endParaRPr lang="en-US" sz="2000">
              <a:solidFill>
                <a:schemeClr val="bg1"/>
              </a:solidFill>
              <a:latin typeface="Aharoni"/>
              <a:cs typeface="Aharoni"/>
            </a:endParaRPr>
          </a:p>
          <a:p>
            <a:pPr marL="0" indent="0">
              <a:buNone/>
            </a:pPr>
            <a:endParaRPr lang="en-US" sz="2000">
              <a:solidFill>
                <a:schemeClr val="bg1">
                  <a:alpha val="80000"/>
                </a:schemeClr>
              </a:solidFill>
              <a:latin typeface="Aharoni"/>
              <a:cs typeface="Calibri"/>
            </a:endParaRPr>
          </a:p>
        </p:txBody>
      </p:sp>
      <p:pic>
        <p:nvPicPr>
          <p:cNvPr id="4" name="Imagem 4" descr="Uma imagem com relva, árvore, ar livre, desporto&#10;&#10;Descrição gerada automaticamente">
            <a:extLst>
              <a:ext uri="{FF2B5EF4-FFF2-40B4-BE49-F238E27FC236}">
                <a16:creationId xmlns:a16="http://schemas.microsoft.com/office/drawing/2014/main" id="{50C735E6-5958-6FF2-6F61-3F6A8C40A8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09" r="23466"/>
          <a:stretch/>
        </p:blipFill>
        <p:spPr>
          <a:xfrm>
            <a:off x="6096000" y="841375"/>
            <a:ext cx="5260975" cy="4645025"/>
          </a:xfrm>
          <a:custGeom>
            <a:avLst/>
            <a:gdLst/>
            <a:ahLst/>
            <a:cxnLst/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3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3" y="3748498"/>
                  <a:pt x="4977440" y="3752627"/>
                </a:cubicBezTo>
                <a:cubicBezTo>
                  <a:pt x="4964094" y="3761268"/>
                  <a:pt x="4949499" y="3768277"/>
                  <a:pt x="4935193" y="3775382"/>
                </a:cubicBezTo>
                <a:cubicBezTo>
                  <a:pt x="4922903" y="3781431"/>
                  <a:pt x="4909845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6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1" y="4077254"/>
                  <a:pt x="4512727" y="4081479"/>
                  <a:pt x="4502549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2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23705FF7-CAB4-430F-A07B-AF2245F17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96000" y="4138312"/>
            <a:ext cx="5260975" cy="1410656"/>
            <a:chOff x="6096000" y="4138312"/>
            <a:chExt cx="5260975" cy="1410656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BFFE2ED-DBB9-4090-905D-1939650FC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0" y="4138312"/>
              <a:ext cx="5260975" cy="1410656"/>
            </a:xfrm>
            <a:custGeom>
              <a:avLst/>
              <a:gdLst>
                <a:gd name="connsiteX0" fmla="*/ 5260975 w 5260975"/>
                <a:gd name="connsiteY0" fmla="*/ 0 h 1410656"/>
                <a:gd name="connsiteX1" fmla="*/ 5260975 w 5260975"/>
                <a:gd name="connsiteY1" fmla="*/ 221634 h 1410656"/>
                <a:gd name="connsiteX2" fmla="*/ 5226503 w 5260975"/>
                <a:gd name="connsiteY2" fmla="*/ 237063 h 1410656"/>
                <a:gd name="connsiteX3" fmla="*/ 5206341 w 5260975"/>
                <a:gd name="connsiteY3" fmla="*/ 245128 h 1410656"/>
                <a:gd name="connsiteX4" fmla="*/ 5123287 w 5260975"/>
                <a:gd name="connsiteY4" fmla="*/ 297073 h 1410656"/>
                <a:gd name="connsiteX5" fmla="*/ 5048107 w 5260975"/>
                <a:gd name="connsiteY5" fmla="*/ 361307 h 1410656"/>
                <a:gd name="connsiteX6" fmla="*/ 4992899 w 5260975"/>
                <a:gd name="connsiteY6" fmla="*/ 437542 h 1410656"/>
                <a:gd name="connsiteX7" fmla="*/ 4977440 w 5260975"/>
                <a:gd name="connsiteY7" fmla="*/ 455690 h 1410656"/>
                <a:gd name="connsiteX8" fmla="*/ 4935193 w 5260975"/>
                <a:gd name="connsiteY8" fmla="*/ 478445 h 1410656"/>
                <a:gd name="connsiteX9" fmla="*/ 4897844 w 5260975"/>
                <a:gd name="connsiteY9" fmla="*/ 495535 h 1410656"/>
                <a:gd name="connsiteX10" fmla="*/ 4870767 w 5260975"/>
                <a:gd name="connsiteY10" fmla="*/ 514451 h 1410656"/>
                <a:gd name="connsiteX11" fmla="*/ 4847916 w 5260975"/>
                <a:gd name="connsiteY11" fmla="*/ 531830 h 1410656"/>
                <a:gd name="connsiteX12" fmla="*/ 4796163 w 5260975"/>
                <a:gd name="connsiteY12" fmla="*/ 576765 h 1410656"/>
                <a:gd name="connsiteX13" fmla="*/ 4738843 w 5260975"/>
                <a:gd name="connsiteY13" fmla="*/ 614691 h 1410656"/>
                <a:gd name="connsiteX14" fmla="*/ 4692755 w 5260975"/>
                <a:gd name="connsiteY14" fmla="*/ 661162 h 1410656"/>
                <a:gd name="connsiteX15" fmla="*/ 4673744 w 5260975"/>
                <a:gd name="connsiteY15" fmla="*/ 686318 h 1410656"/>
                <a:gd name="connsiteX16" fmla="*/ 4633801 w 5260975"/>
                <a:gd name="connsiteY16" fmla="*/ 703505 h 1410656"/>
                <a:gd name="connsiteX17" fmla="*/ 4590499 w 5260975"/>
                <a:gd name="connsiteY17" fmla="*/ 730389 h 1410656"/>
                <a:gd name="connsiteX18" fmla="*/ 4559773 w 5260975"/>
                <a:gd name="connsiteY18" fmla="*/ 757081 h 1410656"/>
                <a:gd name="connsiteX19" fmla="*/ 4536059 w 5260975"/>
                <a:gd name="connsiteY19" fmla="*/ 774940 h 1410656"/>
                <a:gd name="connsiteX20" fmla="*/ 4502549 w 5260975"/>
                <a:gd name="connsiteY20" fmla="*/ 792895 h 1410656"/>
                <a:gd name="connsiteX21" fmla="*/ 4468944 w 5260975"/>
                <a:gd name="connsiteY21" fmla="*/ 816419 h 1410656"/>
                <a:gd name="connsiteX22" fmla="*/ 4452622 w 5260975"/>
                <a:gd name="connsiteY22" fmla="*/ 830917 h 1410656"/>
                <a:gd name="connsiteX23" fmla="*/ 4421032 w 5260975"/>
                <a:gd name="connsiteY23" fmla="*/ 855016 h 1410656"/>
                <a:gd name="connsiteX24" fmla="*/ 4388483 w 5260975"/>
                <a:gd name="connsiteY24" fmla="*/ 877484 h 1410656"/>
                <a:gd name="connsiteX25" fmla="*/ 4327321 w 5260975"/>
                <a:gd name="connsiteY25" fmla="*/ 903216 h 1410656"/>
                <a:gd name="connsiteX26" fmla="*/ 4271633 w 5260975"/>
                <a:gd name="connsiteY26" fmla="*/ 941046 h 1410656"/>
                <a:gd name="connsiteX27" fmla="*/ 4227465 w 5260975"/>
                <a:gd name="connsiteY27" fmla="*/ 968698 h 1410656"/>
                <a:gd name="connsiteX28" fmla="*/ 4201733 w 5260975"/>
                <a:gd name="connsiteY28" fmla="*/ 986846 h 1410656"/>
                <a:gd name="connsiteX29" fmla="*/ 4154494 w 5260975"/>
                <a:gd name="connsiteY29" fmla="*/ 1027364 h 1410656"/>
                <a:gd name="connsiteX30" fmla="*/ 4081234 w 5260975"/>
                <a:gd name="connsiteY30" fmla="*/ 1069994 h 1410656"/>
                <a:gd name="connsiteX31" fmla="*/ 4036971 w 5260975"/>
                <a:gd name="connsiteY31" fmla="*/ 1093038 h 1410656"/>
                <a:gd name="connsiteX32" fmla="*/ 3941725 w 5260975"/>
                <a:gd name="connsiteY32" fmla="*/ 1127796 h 1410656"/>
                <a:gd name="connsiteX33" fmla="*/ 3910999 w 5260975"/>
                <a:gd name="connsiteY33" fmla="*/ 1140182 h 1410656"/>
                <a:gd name="connsiteX34" fmla="*/ 3875859 w 5260975"/>
                <a:gd name="connsiteY34" fmla="*/ 1148343 h 1410656"/>
                <a:gd name="connsiteX35" fmla="*/ 3819401 w 5260975"/>
                <a:gd name="connsiteY35" fmla="*/ 1167642 h 1410656"/>
                <a:gd name="connsiteX36" fmla="*/ 3709176 w 5260975"/>
                <a:gd name="connsiteY36" fmla="*/ 1200863 h 1410656"/>
                <a:gd name="connsiteX37" fmla="*/ 3684981 w 5260975"/>
                <a:gd name="connsiteY37" fmla="*/ 1205952 h 1410656"/>
                <a:gd name="connsiteX38" fmla="*/ 3623338 w 5260975"/>
                <a:gd name="connsiteY38" fmla="*/ 1227363 h 1410656"/>
                <a:gd name="connsiteX39" fmla="*/ 3586373 w 5260975"/>
                <a:gd name="connsiteY39" fmla="*/ 1241765 h 1410656"/>
                <a:gd name="connsiteX40" fmla="*/ 3555743 w 5260975"/>
                <a:gd name="connsiteY40" fmla="*/ 1250023 h 1410656"/>
                <a:gd name="connsiteX41" fmla="*/ 3528667 w 5260975"/>
                <a:gd name="connsiteY41" fmla="*/ 1253864 h 1410656"/>
                <a:gd name="connsiteX42" fmla="*/ 3457424 w 5260975"/>
                <a:gd name="connsiteY42" fmla="*/ 1272874 h 1410656"/>
                <a:gd name="connsiteX43" fmla="*/ 3429003 w 5260975"/>
                <a:gd name="connsiteY43" fmla="*/ 1280364 h 1410656"/>
                <a:gd name="connsiteX44" fmla="*/ 3355264 w 5260975"/>
                <a:gd name="connsiteY44" fmla="*/ 1306096 h 1410656"/>
                <a:gd name="connsiteX45" fmla="*/ 3292757 w 5260975"/>
                <a:gd name="connsiteY45" fmla="*/ 1323090 h 1410656"/>
                <a:gd name="connsiteX46" fmla="*/ 3266643 w 5260975"/>
                <a:gd name="connsiteY46" fmla="*/ 1331251 h 1410656"/>
                <a:gd name="connsiteX47" fmla="*/ 3206921 w 5260975"/>
                <a:gd name="connsiteY47" fmla="*/ 1344886 h 1410656"/>
                <a:gd name="connsiteX48" fmla="*/ 3173123 w 5260975"/>
                <a:gd name="connsiteY48" fmla="*/ 1354488 h 1410656"/>
                <a:gd name="connsiteX49" fmla="*/ 3090646 w 5260975"/>
                <a:gd name="connsiteY49" fmla="*/ 1365337 h 1410656"/>
                <a:gd name="connsiteX50" fmla="*/ 3005480 w 5260975"/>
                <a:gd name="connsiteY50" fmla="*/ 1375802 h 1410656"/>
                <a:gd name="connsiteX51" fmla="*/ 2958721 w 5260975"/>
                <a:gd name="connsiteY51" fmla="*/ 1379259 h 1410656"/>
                <a:gd name="connsiteX52" fmla="*/ 2917915 w 5260975"/>
                <a:gd name="connsiteY52" fmla="*/ 1384733 h 1410656"/>
                <a:gd name="connsiteX53" fmla="*/ 2882389 w 5260975"/>
                <a:gd name="connsiteY53" fmla="*/ 1388189 h 1410656"/>
                <a:gd name="connsiteX54" fmla="*/ 2825837 w 5260975"/>
                <a:gd name="connsiteY54" fmla="*/ 1395198 h 1410656"/>
                <a:gd name="connsiteX55" fmla="*/ 2802313 w 5260975"/>
                <a:gd name="connsiteY55" fmla="*/ 1397023 h 1410656"/>
                <a:gd name="connsiteX56" fmla="*/ 2746816 w 5260975"/>
                <a:gd name="connsiteY56" fmla="*/ 1396926 h 1410656"/>
                <a:gd name="connsiteX57" fmla="*/ 2727517 w 5260975"/>
                <a:gd name="connsiteY57" fmla="*/ 1395966 h 1410656"/>
                <a:gd name="connsiteX58" fmla="*/ 2690359 w 5260975"/>
                <a:gd name="connsiteY58" fmla="*/ 1384060 h 1410656"/>
                <a:gd name="connsiteX59" fmla="*/ 2685943 w 5260975"/>
                <a:gd name="connsiteY59" fmla="*/ 1383196 h 1410656"/>
                <a:gd name="connsiteX60" fmla="*/ 2661554 w 5260975"/>
                <a:gd name="connsiteY60" fmla="*/ 1378491 h 1410656"/>
                <a:gd name="connsiteX61" fmla="*/ 2648208 w 5260975"/>
                <a:gd name="connsiteY61" fmla="*/ 1376955 h 1410656"/>
                <a:gd name="connsiteX62" fmla="*/ 2597512 w 5260975"/>
                <a:gd name="connsiteY62" fmla="*/ 1367162 h 1410656"/>
                <a:gd name="connsiteX63" fmla="*/ 2568324 w 5260975"/>
                <a:gd name="connsiteY63" fmla="*/ 1362553 h 1410656"/>
                <a:gd name="connsiteX64" fmla="*/ 2544704 w 5260975"/>
                <a:gd name="connsiteY64" fmla="*/ 1363225 h 1410656"/>
                <a:gd name="connsiteX65" fmla="*/ 2503225 w 5260975"/>
                <a:gd name="connsiteY65" fmla="*/ 1364089 h 1410656"/>
                <a:gd name="connsiteX66" fmla="*/ 2489975 w 5260975"/>
                <a:gd name="connsiteY66" fmla="*/ 1366298 h 1410656"/>
                <a:gd name="connsiteX67" fmla="*/ 2430061 w 5260975"/>
                <a:gd name="connsiteY67" fmla="*/ 1359960 h 1410656"/>
                <a:gd name="connsiteX68" fmla="*/ 2395880 w 5260975"/>
                <a:gd name="connsiteY68" fmla="*/ 1359480 h 1410656"/>
                <a:gd name="connsiteX69" fmla="*/ 2357378 w 5260975"/>
                <a:gd name="connsiteY69" fmla="*/ 1351607 h 1410656"/>
                <a:gd name="connsiteX70" fmla="*/ 2346145 w 5260975"/>
                <a:gd name="connsiteY70" fmla="*/ 1351991 h 1410656"/>
                <a:gd name="connsiteX71" fmla="*/ 2333567 w 5260975"/>
                <a:gd name="connsiteY71" fmla="*/ 1352663 h 1410656"/>
                <a:gd name="connsiteX72" fmla="*/ 2294968 w 5260975"/>
                <a:gd name="connsiteY72" fmla="*/ 1353240 h 1410656"/>
                <a:gd name="connsiteX73" fmla="*/ 2271540 w 5260975"/>
                <a:gd name="connsiteY73" fmla="*/ 1356120 h 1410656"/>
                <a:gd name="connsiteX74" fmla="*/ 2226895 w 5260975"/>
                <a:gd name="connsiteY74" fmla="*/ 1354392 h 1410656"/>
                <a:gd name="connsiteX75" fmla="*/ 2210379 w 5260975"/>
                <a:gd name="connsiteY75" fmla="*/ 1356888 h 1410656"/>
                <a:gd name="connsiteX76" fmla="*/ 2168613 w 5260975"/>
                <a:gd name="connsiteY76" fmla="*/ 1357176 h 1410656"/>
                <a:gd name="connsiteX77" fmla="*/ 2131167 w 5260975"/>
                <a:gd name="connsiteY77" fmla="*/ 1355736 h 1410656"/>
                <a:gd name="connsiteX78" fmla="*/ 2095065 w 5260975"/>
                <a:gd name="connsiteY78" fmla="*/ 1356504 h 1410656"/>
                <a:gd name="connsiteX79" fmla="*/ 2069237 w 5260975"/>
                <a:gd name="connsiteY79" fmla="*/ 1359672 h 1410656"/>
                <a:gd name="connsiteX80" fmla="*/ 2041201 w 5260975"/>
                <a:gd name="connsiteY80" fmla="*/ 1361592 h 1410656"/>
                <a:gd name="connsiteX81" fmla="*/ 1963909 w 5260975"/>
                <a:gd name="connsiteY81" fmla="*/ 1373018 h 1410656"/>
                <a:gd name="connsiteX82" fmla="*/ 1949603 w 5260975"/>
                <a:gd name="connsiteY82" fmla="*/ 1370234 h 1410656"/>
                <a:gd name="connsiteX83" fmla="*/ 1868373 w 5260975"/>
                <a:gd name="connsiteY83" fmla="*/ 1367641 h 1410656"/>
                <a:gd name="connsiteX84" fmla="*/ 1850707 w 5260975"/>
                <a:gd name="connsiteY84" fmla="*/ 1367834 h 1410656"/>
                <a:gd name="connsiteX85" fmla="*/ 1803275 w 5260975"/>
                <a:gd name="connsiteY85" fmla="*/ 1356504 h 1410656"/>
                <a:gd name="connsiteX86" fmla="*/ 1730112 w 5260975"/>
                <a:gd name="connsiteY86" fmla="*/ 1374459 h 1410656"/>
                <a:gd name="connsiteX87" fmla="*/ 1661652 w 5260975"/>
                <a:gd name="connsiteY87" fmla="*/ 1396926 h 1410656"/>
                <a:gd name="connsiteX88" fmla="*/ 1653011 w 5260975"/>
                <a:gd name="connsiteY88" fmla="*/ 1399807 h 1410656"/>
                <a:gd name="connsiteX89" fmla="*/ 1628431 w 5260975"/>
                <a:gd name="connsiteY89" fmla="*/ 1404704 h 1410656"/>
                <a:gd name="connsiteX90" fmla="*/ 1597995 w 5260975"/>
                <a:gd name="connsiteY90" fmla="*/ 1406432 h 1410656"/>
                <a:gd name="connsiteX91" fmla="*/ 1559396 w 5260975"/>
                <a:gd name="connsiteY91" fmla="*/ 1410656 h 1410656"/>
                <a:gd name="connsiteX92" fmla="*/ 1528480 w 5260975"/>
                <a:gd name="connsiteY92" fmla="*/ 1405375 h 1410656"/>
                <a:gd name="connsiteX93" fmla="*/ 1485272 w 5260975"/>
                <a:gd name="connsiteY93" fmla="*/ 1397502 h 1410656"/>
                <a:gd name="connsiteX94" fmla="*/ 1444562 w 5260975"/>
                <a:gd name="connsiteY94" fmla="*/ 1390013 h 1410656"/>
                <a:gd name="connsiteX95" fmla="*/ 1431696 w 5260975"/>
                <a:gd name="connsiteY95" fmla="*/ 1398846 h 1410656"/>
                <a:gd name="connsiteX96" fmla="*/ 1411821 w 5260975"/>
                <a:gd name="connsiteY96" fmla="*/ 1406527 h 1410656"/>
                <a:gd name="connsiteX97" fmla="*/ 1389738 w 5260975"/>
                <a:gd name="connsiteY97" fmla="*/ 1397310 h 1410656"/>
                <a:gd name="connsiteX98" fmla="*/ 1338081 w 5260975"/>
                <a:gd name="connsiteY98" fmla="*/ 1378204 h 1410656"/>
                <a:gd name="connsiteX99" fmla="*/ 1305436 w 5260975"/>
                <a:gd name="connsiteY99" fmla="*/ 1377339 h 1410656"/>
                <a:gd name="connsiteX100" fmla="*/ 1234481 w 5260975"/>
                <a:gd name="connsiteY100" fmla="*/ 1369178 h 1410656"/>
                <a:gd name="connsiteX101" fmla="*/ 1188106 w 5260975"/>
                <a:gd name="connsiteY101" fmla="*/ 1357560 h 1410656"/>
                <a:gd name="connsiteX102" fmla="*/ 1154790 w 5260975"/>
                <a:gd name="connsiteY102" fmla="*/ 1344406 h 1410656"/>
                <a:gd name="connsiteX103" fmla="*/ 1107069 w 5260975"/>
                <a:gd name="connsiteY103" fmla="*/ 1327219 h 1410656"/>
                <a:gd name="connsiteX104" fmla="*/ 1059158 w 5260975"/>
                <a:gd name="connsiteY104" fmla="*/ 1318290 h 1410656"/>
                <a:gd name="connsiteX105" fmla="*/ 1024496 w 5260975"/>
                <a:gd name="connsiteY105" fmla="*/ 1307056 h 1410656"/>
                <a:gd name="connsiteX106" fmla="*/ 982153 w 5260975"/>
                <a:gd name="connsiteY106" fmla="*/ 1299374 h 1410656"/>
                <a:gd name="connsiteX107" fmla="*/ 946628 w 5260975"/>
                <a:gd name="connsiteY107" fmla="*/ 1299087 h 1410656"/>
                <a:gd name="connsiteX108" fmla="*/ 890939 w 5260975"/>
                <a:gd name="connsiteY108" fmla="*/ 1300431 h 1410656"/>
                <a:gd name="connsiteX109" fmla="*/ 822769 w 5260975"/>
                <a:gd name="connsiteY109" fmla="*/ 1277196 h 1410656"/>
                <a:gd name="connsiteX110" fmla="*/ 795212 w 5260975"/>
                <a:gd name="connsiteY110" fmla="*/ 1272010 h 1410656"/>
                <a:gd name="connsiteX111" fmla="*/ 769288 w 5260975"/>
                <a:gd name="connsiteY111" fmla="*/ 1269610 h 1410656"/>
                <a:gd name="connsiteX112" fmla="*/ 714271 w 5260975"/>
                <a:gd name="connsiteY112" fmla="*/ 1254152 h 1410656"/>
                <a:gd name="connsiteX113" fmla="*/ 691900 w 5260975"/>
                <a:gd name="connsiteY113" fmla="*/ 1249062 h 1410656"/>
                <a:gd name="connsiteX114" fmla="*/ 660598 w 5260975"/>
                <a:gd name="connsiteY114" fmla="*/ 1249159 h 1410656"/>
                <a:gd name="connsiteX115" fmla="*/ 603662 w 5260975"/>
                <a:gd name="connsiteY115" fmla="*/ 1242054 h 1410656"/>
                <a:gd name="connsiteX116" fmla="*/ 546821 w 5260975"/>
                <a:gd name="connsiteY116" fmla="*/ 1221314 h 1410656"/>
                <a:gd name="connsiteX117" fmla="*/ 522721 w 5260975"/>
                <a:gd name="connsiteY117" fmla="*/ 1223330 h 1410656"/>
                <a:gd name="connsiteX118" fmla="*/ 514080 w 5260975"/>
                <a:gd name="connsiteY118" fmla="*/ 1222851 h 1410656"/>
                <a:gd name="connsiteX119" fmla="*/ 436404 w 5260975"/>
                <a:gd name="connsiteY119" fmla="*/ 1211424 h 1410656"/>
                <a:gd name="connsiteX120" fmla="*/ 428626 w 5260975"/>
                <a:gd name="connsiteY120" fmla="*/ 1210177 h 1410656"/>
                <a:gd name="connsiteX121" fmla="*/ 392141 w 5260975"/>
                <a:gd name="connsiteY121" fmla="*/ 1199999 h 1410656"/>
                <a:gd name="connsiteX122" fmla="*/ 300157 w 5260975"/>
                <a:gd name="connsiteY122" fmla="*/ 1193662 h 1410656"/>
                <a:gd name="connsiteX123" fmla="*/ 294493 w 5260975"/>
                <a:gd name="connsiteY123" fmla="*/ 1192894 h 1410656"/>
                <a:gd name="connsiteX124" fmla="*/ 263671 w 5260975"/>
                <a:gd name="connsiteY124" fmla="*/ 1197982 h 1410656"/>
                <a:gd name="connsiteX125" fmla="*/ 248406 w 5260975"/>
                <a:gd name="connsiteY125" fmla="*/ 1205184 h 1410656"/>
                <a:gd name="connsiteX126" fmla="*/ 224594 w 5260975"/>
                <a:gd name="connsiteY126" fmla="*/ 1212673 h 1410656"/>
                <a:gd name="connsiteX127" fmla="*/ 200398 w 5260975"/>
                <a:gd name="connsiteY127" fmla="*/ 1215458 h 1410656"/>
                <a:gd name="connsiteX128" fmla="*/ 159783 w 5260975"/>
                <a:gd name="connsiteY128" fmla="*/ 1204127 h 1410656"/>
                <a:gd name="connsiteX129" fmla="*/ 144997 w 5260975"/>
                <a:gd name="connsiteY129" fmla="*/ 1202975 h 1410656"/>
                <a:gd name="connsiteX130" fmla="*/ 112064 w 5260975"/>
                <a:gd name="connsiteY130" fmla="*/ 1197503 h 1410656"/>
                <a:gd name="connsiteX131" fmla="*/ 83259 w 5260975"/>
                <a:gd name="connsiteY131" fmla="*/ 1197887 h 1410656"/>
                <a:gd name="connsiteX132" fmla="*/ 60120 w 5260975"/>
                <a:gd name="connsiteY132" fmla="*/ 1206624 h 1410656"/>
                <a:gd name="connsiteX133" fmla="*/ 26514 w 5260975"/>
                <a:gd name="connsiteY133" fmla="*/ 1208352 h 1410656"/>
                <a:gd name="connsiteX134" fmla="*/ 4814 w 5260975"/>
                <a:gd name="connsiteY134" fmla="*/ 1202015 h 1410656"/>
                <a:gd name="connsiteX135" fmla="*/ 398 w 5260975"/>
                <a:gd name="connsiteY135" fmla="*/ 1201152 h 1410656"/>
                <a:gd name="connsiteX136" fmla="*/ 0 w 5260975"/>
                <a:gd name="connsiteY136" fmla="*/ 1201150 h 1410656"/>
                <a:gd name="connsiteX137" fmla="*/ 0 w 5260975"/>
                <a:gd name="connsiteY137" fmla="*/ 1004512 h 1410656"/>
                <a:gd name="connsiteX138" fmla="*/ 30355 w 5260975"/>
                <a:gd name="connsiteY138" fmla="*/ 1002784 h 1410656"/>
                <a:gd name="connsiteX139" fmla="*/ 52151 w 5260975"/>
                <a:gd name="connsiteY139" fmla="*/ 997695 h 1410656"/>
                <a:gd name="connsiteX140" fmla="*/ 64248 w 5260975"/>
                <a:gd name="connsiteY140" fmla="*/ 994430 h 1410656"/>
                <a:gd name="connsiteX141" fmla="*/ 126370 w 5260975"/>
                <a:gd name="connsiteY141" fmla="*/ 985405 h 1410656"/>
                <a:gd name="connsiteX142" fmla="*/ 154022 w 5260975"/>
                <a:gd name="connsiteY142" fmla="*/ 975708 h 1410656"/>
                <a:gd name="connsiteX143" fmla="*/ 161512 w 5260975"/>
                <a:gd name="connsiteY143" fmla="*/ 974268 h 1410656"/>
                <a:gd name="connsiteX144" fmla="*/ 202510 w 5260975"/>
                <a:gd name="connsiteY144" fmla="*/ 978300 h 1410656"/>
                <a:gd name="connsiteX145" fmla="*/ 233235 w 5260975"/>
                <a:gd name="connsiteY145" fmla="*/ 993950 h 1410656"/>
                <a:gd name="connsiteX146" fmla="*/ 239188 w 5260975"/>
                <a:gd name="connsiteY146" fmla="*/ 999231 h 1410656"/>
                <a:gd name="connsiteX147" fmla="*/ 324834 w 5260975"/>
                <a:gd name="connsiteY147" fmla="*/ 997407 h 1410656"/>
                <a:gd name="connsiteX148" fmla="*/ 337987 w 5260975"/>
                <a:gd name="connsiteY148" fmla="*/ 995198 h 1410656"/>
                <a:gd name="connsiteX149" fmla="*/ 401550 w 5260975"/>
                <a:gd name="connsiteY149" fmla="*/ 1004416 h 1410656"/>
                <a:gd name="connsiteX150" fmla="*/ 420081 w 5260975"/>
                <a:gd name="connsiteY150" fmla="*/ 1006240 h 1410656"/>
                <a:gd name="connsiteX151" fmla="*/ 486523 w 5260975"/>
                <a:gd name="connsiteY151" fmla="*/ 1014498 h 1410656"/>
                <a:gd name="connsiteX152" fmla="*/ 495932 w 5260975"/>
                <a:gd name="connsiteY152" fmla="*/ 1006817 h 1410656"/>
                <a:gd name="connsiteX153" fmla="*/ 523009 w 5260975"/>
                <a:gd name="connsiteY153" fmla="*/ 987517 h 1410656"/>
                <a:gd name="connsiteX154" fmla="*/ 576393 w 5260975"/>
                <a:gd name="connsiteY154" fmla="*/ 970427 h 1410656"/>
                <a:gd name="connsiteX155" fmla="*/ 590892 w 5260975"/>
                <a:gd name="connsiteY155" fmla="*/ 971387 h 1410656"/>
                <a:gd name="connsiteX156" fmla="*/ 627569 w 5260975"/>
                <a:gd name="connsiteY156" fmla="*/ 999904 h 1410656"/>
                <a:gd name="connsiteX157" fmla="*/ 645429 w 5260975"/>
                <a:gd name="connsiteY157" fmla="*/ 1011329 h 1410656"/>
                <a:gd name="connsiteX158" fmla="*/ 696125 w 5260975"/>
                <a:gd name="connsiteY158" fmla="*/ 1032356 h 1410656"/>
                <a:gd name="connsiteX159" fmla="*/ 700349 w 5260975"/>
                <a:gd name="connsiteY159" fmla="*/ 1036197 h 1410656"/>
                <a:gd name="connsiteX160" fmla="*/ 737795 w 5260975"/>
                <a:gd name="connsiteY160" fmla="*/ 1081804 h 1410656"/>
                <a:gd name="connsiteX161" fmla="*/ 746244 w 5260975"/>
                <a:gd name="connsiteY161" fmla="*/ 1089581 h 1410656"/>
                <a:gd name="connsiteX162" fmla="*/ 756422 w 5260975"/>
                <a:gd name="connsiteY162" fmla="*/ 1101680 h 1410656"/>
                <a:gd name="connsiteX163" fmla="*/ 788202 w 5260975"/>
                <a:gd name="connsiteY163" fmla="*/ 1125108 h 1410656"/>
                <a:gd name="connsiteX164" fmla="*/ 827569 w 5260975"/>
                <a:gd name="connsiteY164" fmla="*/ 1132596 h 1410656"/>
                <a:gd name="connsiteX165" fmla="*/ 875097 w 5260975"/>
                <a:gd name="connsiteY165" fmla="*/ 1144022 h 1410656"/>
                <a:gd name="connsiteX166" fmla="*/ 894972 w 5260975"/>
                <a:gd name="connsiteY166" fmla="*/ 1151704 h 1410656"/>
                <a:gd name="connsiteX167" fmla="*/ 948260 w 5260975"/>
                <a:gd name="connsiteY167" fmla="*/ 1166298 h 1410656"/>
                <a:gd name="connsiteX168" fmla="*/ 986282 w 5260975"/>
                <a:gd name="connsiteY168" fmla="*/ 1178588 h 1410656"/>
                <a:gd name="connsiteX169" fmla="*/ 1041107 w 5260975"/>
                <a:gd name="connsiteY169" fmla="*/ 1185789 h 1410656"/>
                <a:gd name="connsiteX170" fmla="*/ 1067703 w 5260975"/>
                <a:gd name="connsiteY170" fmla="*/ 1186076 h 1410656"/>
                <a:gd name="connsiteX171" fmla="*/ 1116574 w 5260975"/>
                <a:gd name="connsiteY171" fmla="*/ 1222946 h 1410656"/>
                <a:gd name="connsiteX172" fmla="*/ 1155557 w 5260975"/>
                <a:gd name="connsiteY172" fmla="*/ 1247335 h 1410656"/>
                <a:gd name="connsiteX173" fmla="*/ 1196556 w 5260975"/>
                <a:gd name="connsiteY173" fmla="*/ 1235525 h 1410656"/>
                <a:gd name="connsiteX174" fmla="*/ 1207693 w 5260975"/>
                <a:gd name="connsiteY174" fmla="*/ 1224387 h 1410656"/>
                <a:gd name="connsiteX175" fmla="*/ 1274904 w 5260975"/>
                <a:gd name="connsiteY175" fmla="*/ 1213826 h 1410656"/>
                <a:gd name="connsiteX176" fmla="*/ 1370919 w 5260975"/>
                <a:gd name="connsiteY176" fmla="*/ 1213442 h 1410656"/>
                <a:gd name="connsiteX177" fmla="*/ 1530593 w 5260975"/>
                <a:gd name="connsiteY177" fmla="*/ 1189437 h 1410656"/>
                <a:gd name="connsiteX178" fmla="*/ 1558436 w 5260975"/>
                <a:gd name="connsiteY178" fmla="*/ 1178299 h 1410656"/>
                <a:gd name="connsiteX179" fmla="*/ 1589737 w 5260975"/>
                <a:gd name="connsiteY179" fmla="*/ 1175515 h 1410656"/>
                <a:gd name="connsiteX180" fmla="*/ 1601740 w 5260975"/>
                <a:gd name="connsiteY180" fmla="*/ 1182333 h 1410656"/>
                <a:gd name="connsiteX181" fmla="*/ 1654259 w 5260975"/>
                <a:gd name="connsiteY181" fmla="*/ 1192510 h 1410656"/>
                <a:gd name="connsiteX182" fmla="*/ 1664246 w 5260975"/>
                <a:gd name="connsiteY182" fmla="*/ 1192702 h 1410656"/>
                <a:gd name="connsiteX183" fmla="*/ 1698427 w 5260975"/>
                <a:gd name="connsiteY183" fmla="*/ 1188381 h 1410656"/>
                <a:gd name="connsiteX184" fmla="*/ 1730112 w 5260975"/>
                <a:gd name="connsiteY184" fmla="*/ 1185885 h 1410656"/>
                <a:gd name="connsiteX185" fmla="*/ 1809996 w 5260975"/>
                <a:gd name="connsiteY185" fmla="*/ 1194046 h 1410656"/>
                <a:gd name="connsiteX186" fmla="*/ 1871254 w 5260975"/>
                <a:gd name="connsiteY186" fmla="*/ 1192126 h 1410656"/>
                <a:gd name="connsiteX187" fmla="*/ 1899482 w 5260975"/>
                <a:gd name="connsiteY187" fmla="*/ 1194046 h 1410656"/>
                <a:gd name="connsiteX188" fmla="*/ 1915420 w 5260975"/>
                <a:gd name="connsiteY188" fmla="*/ 1196927 h 1410656"/>
                <a:gd name="connsiteX189" fmla="*/ 1951522 w 5260975"/>
                <a:gd name="connsiteY189" fmla="*/ 1216994 h 1410656"/>
                <a:gd name="connsiteX190" fmla="*/ 1971302 w 5260975"/>
                <a:gd name="connsiteY190" fmla="*/ 1221507 h 1410656"/>
                <a:gd name="connsiteX191" fmla="*/ 2030831 w 5260975"/>
                <a:gd name="connsiteY191" fmla="*/ 1221123 h 1410656"/>
                <a:gd name="connsiteX192" fmla="*/ 2120125 w 5260975"/>
                <a:gd name="connsiteY192" fmla="*/ 1190878 h 1410656"/>
                <a:gd name="connsiteX193" fmla="*/ 2129439 w 5260975"/>
                <a:gd name="connsiteY193" fmla="*/ 1186845 h 1410656"/>
                <a:gd name="connsiteX194" fmla="*/ 2174854 w 5260975"/>
                <a:gd name="connsiteY194" fmla="*/ 1181852 h 1410656"/>
                <a:gd name="connsiteX195" fmla="*/ 2205674 w 5260975"/>
                <a:gd name="connsiteY195" fmla="*/ 1188669 h 1410656"/>
                <a:gd name="connsiteX196" fmla="*/ 2247634 w 5260975"/>
                <a:gd name="connsiteY196" fmla="*/ 1202784 h 1410656"/>
                <a:gd name="connsiteX197" fmla="*/ 2285367 w 5260975"/>
                <a:gd name="connsiteY197" fmla="*/ 1214594 h 1410656"/>
                <a:gd name="connsiteX198" fmla="*/ 2312827 w 5260975"/>
                <a:gd name="connsiteY198" fmla="*/ 1227939 h 1410656"/>
                <a:gd name="connsiteX199" fmla="*/ 2375622 w 5260975"/>
                <a:gd name="connsiteY199" fmla="*/ 1237733 h 1410656"/>
                <a:gd name="connsiteX200" fmla="*/ 2382151 w 5260975"/>
                <a:gd name="connsiteY200" fmla="*/ 1239365 h 1410656"/>
                <a:gd name="connsiteX201" fmla="*/ 2429390 w 5260975"/>
                <a:gd name="connsiteY201" fmla="*/ 1227459 h 1410656"/>
                <a:gd name="connsiteX202" fmla="*/ 2486134 w 5260975"/>
                <a:gd name="connsiteY202" fmla="*/ 1215362 h 1410656"/>
                <a:gd name="connsiteX203" fmla="*/ 2506394 w 5260975"/>
                <a:gd name="connsiteY203" fmla="*/ 1219490 h 1410656"/>
                <a:gd name="connsiteX204" fmla="*/ 2534142 w 5260975"/>
                <a:gd name="connsiteY204" fmla="*/ 1225347 h 1410656"/>
                <a:gd name="connsiteX205" fmla="*/ 2559874 w 5260975"/>
                <a:gd name="connsiteY205" fmla="*/ 1222275 h 1410656"/>
                <a:gd name="connsiteX206" fmla="*/ 2575525 w 5260975"/>
                <a:gd name="connsiteY206" fmla="*/ 1221987 h 1410656"/>
                <a:gd name="connsiteX207" fmla="*/ 2646960 w 5260975"/>
                <a:gd name="connsiteY207" fmla="*/ 1257896 h 1410656"/>
                <a:gd name="connsiteX208" fmla="*/ 2665107 w 5260975"/>
                <a:gd name="connsiteY208" fmla="*/ 1260873 h 1410656"/>
                <a:gd name="connsiteX209" fmla="*/ 2675381 w 5260975"/>
                <a:gd name="connsiteY209" fmla="*/ 1265290 h 1410656"/>
                <a:gd name="connsiteX210" fmla="*/ 2737311 w 5260975"/>
                <a:gd name="connsiteY210" fmla="*/ 1309841 h 1410656"/>
                <a:gd name="connsiteX211" fmla="*/ 2763619 w 5260975"/>
                <a:gd name="connsiteY211" fmla="*/ 1318866 h 1410656"/>
                <a:gd name="connsiteX212" fmla="*/ 2792519 w 5260975"/>
                <a:gd name="connsiteY212" fmla="*/ 1317041 h 1410656"/>
                <a:gd name="connsiteX213" fmla="*/ 2809226 w 5260975"/>
                <a:gd name="connsiteY213" fmla="*/ 1313777 h 1410656"/>
                <a:gd name="connsiteX214" fmla="*/ 2850705 w 5260975"/>
                <a:gd name="connsiteY214" fmla="*/ 1285452 h 1410656"/>
                <a:gd name="connsiteX215" fmla="*/ 2874324 w 5260975"/>
                <a:gd name="connsiteY215" fmla="*/ 1286413 h 1410656"/>
                <a:gd name="connsiteX216" fmla="*/ 2911194 w 5260975"/>
                <a:gd name="connsiteY216" fmla="*/ 1305903 h 1410656"/>
                <a:gd name="connsiteX217" fmla="*/ 2978116 w 5260975"/>
                <a:gd name="connsiteY217" fmla="*/ 1314641 h 1410656"/>
                <a:gd name="connsiteX218" fmla="*/ 3012106 w 5260975"/>
                <a:gd name="connsiteY218" fmla="*/ 1287373 h 1410656"/>
                <a:gd name="connsiteX219" fmla="*/ 3029676 w 5260975"/>
                <a:gd name="connsiteY219" fmla="*/ 1261161 h 1410656"/>
                <a:gd name="connsiteX220" fmla="*/ 3080469 w 5260975"/>
                <a:gd name="connsiteY220" fmla="*/ 1230724 h 1410656"/>
                <a:gd name="connsiteX221" fmla="*/ 3092567 w 5260975"/>
                <a:gd name="connsiteY221" fmla="*/ 1242054 h 1410656"/>
                <a:gd name="connsiteX222" fmla="*/ 3129821 w 5260975"/>
                <a:gd name="connsiteY222" fmla="*/ 1246855 h 1410656"/>
                <a:gd name="connsiteX223" fmla="*/ 3170147 w 5260975"/>
                <a:gd name="connsiteY223" fmla="*/ 1246471 h 1410656"/>
                <a:gd name="connsiteX224" fmla="*/ 3240429 w 5260975"/>
                <a:gd name="connsiteY224" fmla="*/ 1251559 h 1410656"/>
                <a:gd name="connsiteX225" fmla="*/ 3287189 w 5260975"/>
                <a:gd name="connsiteY225" fmla="*/ 1222466 h 1410656"/>
                <a:gd name="connsiteX226" fmla="*/ 3305049 w 5260975"/>
                <a:gd name="connsiteY226" fmla="*/ 1210465 h 1410656"/>
                <a:gd name="connsiteX227" fmla="*/ 3321755 w 5260975"/>
                <a:gd name="connsiteY227" fmla="*/ 1202784 h 1410656"/>
                <a:gd name="connsiteX228" fmla="*/ 3341055 w 5260975"/>
                <a:gd name="connsiteY228" fmla="*/ 1198463 h 1410656"/>
                <a:gd name="connsiteX229" fmla="*/ 3387621 w 5260975"/>
                <a:gd name="connsiteY229" fmla="*/ 1182140 h 1410656"/>
                <a:gd name="connsiteX230" fmla="*/ 3413161 w 5260975"/>
                <a:gd name="connsiteY230" fmla="*/ 1166105 h 1410656"/>
                <a:gd name="connsiteX231" fmla="*/ 3470579 w 5260975"/>
                <a:gd name="connsiteY231" fmla="*/ 1150647 h 1410656"/>
                <a:gd name="connsiteX232" fmla="*/ 3509657 w 5260975"/>
                <a:gd name="connsiteY232" fmla="*/ 1136821 h 1410656"/>
                <a:gd name="connsiteX233" fmla="*/ 3550847 w 5260975"/>
                <a:gd name="connsiteY233" fmla="*/ 1113009 h 1410656"/>
                <a:gd name="connsiteX234" fmla="*/ 3556608 w 5260975"/>
                <a:gd name="connsiteY234" fmla="*/ 1109361 h 1410656"/>
                <a:gd name="connsiteX235" fmla="*/ 3570435 w 5260975"/>
                <a:gd name="connsiteY235" fmla="*/ 1093710 h 1410656"/>
                <a:gd name="connsiteX236" fmla="*/ 3590501 w 5260975"/>
                <a:gd name="connsiteY236" fmla="*/ 1039846 h 1410656"/>
                <a:gd name="connsiteX237" fmla="*/ 3596263 w 5260975"/>
                <a:gd name="connsiteY237" fmla="*/ 1028900 h 1410656"/>
                <a:gd name="connsiteX238" fmla="*/ 3648591 w 5260975"/>
                <a:gd name="connsiteY238" fmla="*/ 992030 h 1410656"/>
                <a:gd name="connsiteX239" fmla="*/ 3667986 w 5260975"/>
                <a:gd name="connsiteY239" fmla="*/ 995487 h 1410656"/>
                <a:gd name="connsiteX240" fmla="*/ 3689397 w 5260975"/>
                <a:gd name="connsiteY240" fmla="*/ 1007585 h 1410656"/>
                <a:gd name="connsiteX241" fmla="*/ 3736349 w 5260975"/>
                <a:gd name="connsiteY241" fmla="*/ 1010753 h 1410656"/>
                <a:gd name="connsiteX242" fmla="*/ 3753919 w 5260975"/>
                <a:gd name="connsiteY242" fmla="*/ 1004513 h 1410656"/>
                <a:gd name="connsiteX243" fmla="*/ 3784643 w 5260975"/>
                <a:gd name="connsiteY243" fmla="*/ 987710 h 1410656"/>
                <a:gd name="connsiteX244" fmla="*/ 3808359 w 5260975"/>
                <a:gd name="connsiteY244" fmla="*/ 961689 h 1410656"/>
                <a:gd name="connsiteX245" fmla="*/ 3842829 w 5260975"/>
                <a:gd name="connsiteY245" fmla="*/ 918674 h 1410656"/>
                <a:gd name="connsiteX246" fmla="*/ 3908983 w 5260975"/>
                <a:gd name="connsiteY246" fmla="*/ 902256 h 1410656"/>
                <a:gd name="connsiteX247" fmla="*/ 3934428 w 5260975"/>
                <a:gd name="connsiteY247" fmla="*/ 896783 h 1410656"/>
                <a:gd name="connsiteX248" fmla="*/ 4026987 w 5260975"/>
                <a:gd name="connsiteY248" fmla="*/ 873835 h 1410656"/>
                <a:gd name="connsiteX249" fmla="*/ 4035051 w 5260975"/>
                <a:gd name="connsiteY249" fmla="*/ 873067 h 1410656"/>
                <a:gd name="connsiteX250" fmla="*/ 4099189 w 5260975"/>
                <a:gd name="connsiteY250" fmla="*/ 846664 h 1410656"/>
                <a:gd name="connsiteX251" fmla="*/ 4114647 w 5260975"/>
                <a:gd name="connsiteY251" fmla="*/ 840134 h 1410656"/>
                <a:gd name="connsiteX252" fmla="*/ 4133563 w 5260975"/>
                <a:gd name="connsiteY252" fmla="*/ 823427 h 1410656"/>
                <a:gd name="connsiteX253" fmla="*/ 4151039 w 5260975"/>
                <a:gd name="connsiteY253" fmla="*/ 776284 h 1410656"/>
                <a:gd name="connsiteX254" fmla="*/ 4171489 w 5260975"/>
                <a:gd name="connsiteY254" fmla="*/ 754776 h 1410656"/>
                <a:gd name="connsiteX255" fmla="*/ 4186372 w 5260975"/>
                <a:gd name="connsiteY255" fmla="*/ 741718 h 1410656"/>
                <a:gd name="connsiteX256" fmla="*/ 4199429 w 5260975"/>
                <a:gd name="connsiteY256" fmla="*/ 721940 h 1410656"/>
                <a:gd name="connsiteX257" fmla="*/ 4212487 w 5260975"/>
                <a:gd name="connsiteY257" fmla="*/ 674604 h 1410656"/>
                <a:gd name="connsiteX258" fmla="*/ 4232555 w 5260975"/>
                <a:gd name="connsiteY258" fmla="*/ 632645 h 1410656"/>
                <a:gd name="connsiteX259" fmla="*/ 4268657 w 5260975"/>
                <a:gd name="connsiteY259" fmla="*/ 609410 h 1410656"/>
                <a:gd name="connsiteX260" fmla="*/ 4291028 w 5260975"/>
                <a:gd name="connsiteY260" fmla="*/ 597216 h 1410656"/>
                <a:gd name="connsiteX261" fmla="*/ 4379651 w 5260975"/>
                <a:gd name="connsiteY261" fmla="*/ 609506 h 1410656"/>
                <a:gd name="connsiteX262" fmla="*/ 4440139 w 5260975"/>
                <a:gd name="connsiteY262" fmla="*/ 621507 h 1410656"/>
                <a:gd name="connsiteX263" fmla="*/ 4460015 w 5260975"/>
                <a:gd name="connsiteY263" fmla="*/ 616899 h 1410656"/>
                <a:gd name="connsiteX264" fmla="*/ 4516183 w 5260975"/>
                <a:gd name="connsiteY264" fmla="*/ 577724 h 1410656"/>
                <a:gd name="connsiteX265" fmla="*/ 4571681 w 5260975"/>
                <a:gd name="connsiteY265" fmla="*/ 560250 h 1410656"/>
                <a:gd name="connsiteX266" fmla="*/ 4613447 w 5260975"/>
                <a:gd name="connsiteY266" fmla="*/ 555257 h 1410656"/>
                <a:gd name="connsiteX267" fmla="*/ 4649355 w 5260975"/>
                <a:gd name="connsiteY267" fmla="*/ 551417 h 1410656"/>
                <a:gd name="connsiteX268" fmla="*/ 4692467 w 5260975"/>
                <a:gd name="connsiteY268" fmla="*/ 540663 h 1410656"/>
                <a:gd name="connsiteX269" fmla="*/ 4716855 w 5260975"/>
                <a:gd name="connsiteY269" fmla="*/ 528949 h 1410656"/>
                <a:gd name="connsiteX270" fmla="*/ 4755645 w 5260975"/>
                <a:gd name="connsiteY270" fmla="*/ 512147 h 1410656"/>
                <a:gd name="connsiteX271" fmla="*/ 4795395 w 5260975"/>
                <a:gd name="connsiteY271" fmla="*/ 490351 h 1410656"/>
                <a:gd name="connsiteX272" fmla="*/ 4825928 w 5260975"/>
                <a:gd name="connsiteY272" fmla="*/ 459818 h 1410656"/>
                <a:gd name="connsiteX273" fmla="*/ 4842347 w 5260975"/>
                <a:gd name="connsiteY273" fmla="*/ 434086 h 1410656"/>
                <a:gd name="connsiteX274" fmla="*/ 4890451 w 5260975"/>
                <a:gd name="connsiteY274" fmla="*/ 397216 h 1410656"/>
                <a:gd name="connsiteX275" fmla="*/ 4933945 w 5260975"/>
                <a:gd name="connsiteY275" fmla="*/ 327701 h 1410656"/>
                <a:gd name="connsiteX276" fmla="*/ 4961214 w 5260975"/>
                <a:gd name="connsiteY276" fmla="*/ 298801 h 1410656"/>
                <a:gd name="connsiteX277" fmla="*/ 4976672 w 5260975"/>
                <a:gd name="connsiteY277" fmla="*/ 290639 h 1410656"/>
                <a:gd name="connsiteX278" fmla="*/ 5002979 w 5260975"/>
                <a:gd name="connsiteY278" fmla="*/ 270573 h 1410656"/>
                <a:gd name="connsiteX279" fmla="*/ 5018535 w 5260975"/>
                <a:gd name="connsiteY279" fmla="*/ 255690 h 1410656"/>
                <a:gd name="connsiteX280" fmla="*/ 5061069 w 5260975"/>
                <a:gd name="connsiteY280" fmla="*/ 200961 h 1410656"/>
                <a:gd name="connsiteX281" fmla="*/ 5074127 w 5260975"/>
                <a:gd name="connsiteY281" fmla="*/ 184735 h 1410656"/>
                <a:gd name="connsiteX282" fmla="*/ 5101108 w 5260975"/>
                <a:gd name="connsiteY282" fmla="*/ 156891 h 1410656"/>
                <a:gd name="connsiteX283" fmla="*/ 5112918 w 5260975"/>
                <a:gd name="connsiteY283" fmla="*/ 148441 h 1410656"/>
                <a:gd name="connsiteX284" fmla="*/ 5133753 w 5260975"/>
                <a:gd name="connsiteY284" fmla="*/ 125782 h 1410656"/>
                <a:gd name="connsiteX285" fmla="*/ 5183393 w 5260975"/>
                <a:gd name="connsiteY285" fmla="*/ 66348 h 1410656"/>
                <a:gd name="connsiteX286" fmla="*/ 5204709 w 5260975"/>
                <a:gd name="connsiteY286" fmla="*/ 33030 h 1410656"/>
                <a:gd name="connsiteX287" fmla="*/ 5247243 w 5260975"/>
                <a:gd name="connsiteY287" fmla="*/ 8451 h 141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5260975" h="1410656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E4D1EC16-E672-4366-A091-73675BE54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0" y="4138312"/>
              <a:ext cx="5260975" cy="1410656"/>
            </a:xfrm>
            <a:custGeom>
              <a:avLst/>
              <a:gdLst>
                <a:gd name="connsiteX0" fmla="*/ 5260975 w 5260975"/>
                <a:gd name="connsiteY0" fmla="*/ 0 h 1410656"/>
                <a:gd name="connsiteX1" fmla="*/ 5260975 w 5260975"/>
                <a:gd name="connsiteY1" fmla="*/ 221634 h 1410656"/>
                <a:gd name="connsiteX2" fmla="*/ 5226503 w 5260975"/>
                <a:gd name="connsiteY2" fmla="*/ 237063 h 1410656"/>
                <a:gd name="connsiteX3" fmla="*/ 5206341 w 5260975"/>
                <a:gd name="connsiteY3" fmla="*/ 245128 h 1410656"/>
                <a:gd name="connsiteX4" fmla="*/ 5123287 w 5260975"/>
                <a:gd name="connsiteY4" fmla="*/ 297073 h 1410656"/>
                <a:gd name="connsiteX5" fmla="*/ 5048107 w 5260975"/>
                <a:gd name="connsiteY5" fmla="*/ 361307 h 1410656"/>
                <a:gd name="connsiteX6" fmla="*/ 4992899 w 5260975"/>
                <a:gd name="connsiteY6" fmla="*/ 437542 h 1410656"/>
                <a:gd name="connsiteX7" fmla="*/ 4977440 w 5260975"/>
                <a:gd name="connsiteY7" fmla="*/ 455690 h 1410656"/>
                <a:gd name="connsiteX8" fmla="*/ 4935193 w 5260975"/>
                <a:gd name="connsiteY8" fmla="*/ 478445 h 1410656"/>
                <a:gd name="connsiteX9" fmla="*/ 4897844 w 5260975"/>
                <a:gd name="connsiteY9" fmla="*/ 495535 h 1410656"/>
                <a:gd name="connsiteX10" fmla="*/ 4870767 w 5260975"/>
                <a:gd name="connsiteY10" fmla="*/ 514451 h 1410656"/>
                <a:gd name="connsiteX11" fmla="*/ 4847916 w 5260975"/>
                <a:gd name="connsiteY11" fmla="*/ 531830 h 1410656"/>
                <a:gd name="connsiteX12" fmla="*/ 4796163 w 5260975"/>
                <a:gd name="connsiteY12" fmla="*/ 576765 h 1410656"/>
                <a:gd name="connsiteX13" fmla="*/ 4738843 w 5260975"/>
                <a:gd name="connsiteY13" fmla="*/ 614691 h 1410656"/>
                <a:gd name="connsiteX14" fmla="*/ 4692755 w 5260975"/>
                <a:gd name="connsiteY14" fmla="*/ 661162 h 1410656"/>
                <a:gd name="connsiteX15" fmla="*/ 4673744 w 5260975"/>
                <a:gd name="connsiteY15" fmla="*/ 686318 h 1410656"/>
                <a:gd name="connsiteX16" fmla="*/ 4633801 w 5260975"/>
                <a:gd name="connsiteY16" fmla="*/ 703505 h 1410656"/>
                <a:gd name="connsiteX17" fmla="*/ 4590499 w 5260975"/>
                <a:gd name="connsiteY17" fmla="*/ 730389 h 1410656"/>
                <a:gd name="connsiteX18" fmla="*/ 4559773 w 5260975"/>
                <a:gd name="connsiteY18" fmla="*/ 757081 h 1410656"/>
                <a:gd name="connsiteX19" fmla="*/ 4536059 w 5260975"/>
                <a:gd name="connsiteY19" fmla="*/ 774940 h 1410656"/>
                <a:gd name="connsiteX20" fmla="*/ 4502549 w 5260975"/>
                <a:gd name="connsiteY20" fmla="*/ 792895 h 1410656"/>
                <a:gd name="connsiteX21" fmla="*/ 4468944 w 5260975"/>
                <a:gd name="connsiteY21" fmla="*/ 816419 h 1410656"/>
                <a:gd name="connsiteX22" fmla="*/ 4452622 w 5260975"/>
                <a:gd name="connsiteY22" fmla="*/ 830917 h 1410656"/>
                <a:gd name="connsiteX23" fmla="*/ 4421032 w 5260975"/>
                <a:gd name="connsiteY23" fmla="*/ 855016 h 1410656"/>
                <a:gd name="connsiteX24" fmla="*/ 4388483 w 5260975"/>
                <a:gd name="connsiteY24" fmla="*/ 877484 h 1410656"/>
                <a:gd name="connsiteX25" fmla="*/ 4327321 w 5260975"/>
                <a:gd name="connsiteY25" fmla="*/ 903216 h 1410656"/>
                <a:gd name="connsiteX26" fmla="*/ 4271633 w 5260975"/>
                <a:gd name="connsiteY26" fmla="*/ 941046 h 1410656"/>
                <a:gd name="connsiteX27" fmla="*/ 4227465 w 5260975"/>
                <a:gd name="connsiteY27" fmla="*/ 968698 h 1410656"/>
                <a:gd name="connsiteX28" fmla="*/ 4201733 w 5260975"/>
                <a:gd name="connsiteY28" fmla="*/ 986846 h 1410656"/>
                <a:gd name="connsiteX29" fmla="*/ 4154494 w 5260975"/>
                <a:gd name="connsiteY29" fmla="*/ 1027364 h 1410656"/>
                <a:gd name="connsiteX30" fmla="*/ 4081234 w 5260975"/>
                <a:gd name="connsiteY30" fmla="*/ 1069994 h 1410656"/>
                <a:gd name="connsiteX31" fmla="*/ 4036971 w 5260975"/>
                <a:gd name="connsiteY31" fmla="*/ 1093038 h 1410656"/>
                <a:gd name="connsiteX32" fmla="*/ 3941725 w 5260975"/>
                <a:gd name="connsiteY32" fmla="*/ 1127796 h 1410656"/>
                <a:gd name="connsiteX33" fmla="*/ 3910999 w 5260975"/>
                <a:gd name="connsiteY33" fmla="*/ 1140182 h 1410656"/>
                <a:gd name="connsiteX34" fmla="*/ 3875859 w 5260975"/>
                <a:gd name="connsiteY34" fmla="*/ 1148343 h 1410656"/>
                <a:gd name="connsiteX35" fmla="*/ 3819401 w 5260975"/>
                <a:gd name="connsiteY35" fmla="*/ 1167642 h 1410656"/>
                <a:gd name="connsiteX36" fmla="*/ 3709176 w 5260975"/>
                <a:gd name="connsiteY36" fmla="*/ 1200863 h 1410656"/>
                <a:gd name="connsiteX37" fmla="*/ 3684981 w 5260975"/>
                <a:gd name="connsiteY37" fmla="*/ 1205952 h 1410656"/>
                <a:gd name="connsiteX38" fmla="*/ 3623338 w 5260975"/>
                <a:gd name="connsiteY38" fmla="*/ 1227363 h 1410656"/>
                <a:gd name="connsiteX39" fmla="*/ 3586373 w 5260975"/>
                <a:gd name="connsiteY39" fmla="*/ 1241765 h 1410656"/>
                <a:gd name="connsiteX40" fmla="*/ 3555743 w 5260975"/>
                <a:gd name="connsiteY40" fmla="*/ 1250023 h 1410656"/>
                <a:gd name="connsiteX41" fmla="*/ 3528667 w 5260975"/>
                <a:gd name="connsiteY41" fmla="*/ 1253864 h 1410656"/>
                <a:gd name="connsiteX42" fmla="*/ 3457424 w 5260975"/>
                <a:gd name="connsiteY42" fmla="*/ 1272874 h 1410656"/>
                <a:gd name="connsiteX43" fmla="*/ 3429003 w 5260975"/>
                <a:gd name="connsiteY43" fmla="*/ 1280364 h 1410656"/>
                <a:gd name="connsiteX44" fmla="*/ 3355264 w 5260975"/>
                <a:gd name="connsiteY44" fmla="*/ 1306096 h 1410656"/>
                <a:gd name="connsiteX45" fmla="*/ 3292757 w 5260975"/>
                <a:gd name="connsiteY45" fmla="*/ 1323090 h 1410656"/>
                <a:gd name="connsiteX46" fmla="*/ 3266643 w 5260975"/>
                <a:gd name="connsiteY46" fmla="*/ 1331251 h 1410656"/>
                <a:gd name="connsiteX47" fmla="*/ 3206921 w 5260975"/>
                <a:gd name="connsiteY47" fmla="*/ 1344886 h 1410656"/>
                <a:gd name="connsiteX48" fmla="*/ 3173123 w 5260975"/>
                <a:gd name="connsiteY48" fmla="*/ 1354488 h 1410656"/>
                <a:gd name="connsiteX49" fmla="*/ 3090646 w 5260975"/>
                <a:gd name="connsiteY49" fmla="*/ 1365337 h 1410656"/>
                <a:gd name="connsiteX50" fmla="*/ 3005480 w 5260975"/>
                <a:gd name="connsiteY50" fmla="*/ 1375802 h 1410656"/>
                <a:gd name="connsiteX51" fmla="*/ 2958721 w 5260975"/>
                <a:gd name="connsiteY51" fmla="*/ 1379259 h 1410656"/>
                <a:gd name="connsiteX52" fmla="*/ 2917915 w 5260975"/>
                <a:gd name="connsiteY52" fmla="*/ 1384733 h 1410656"/>
                <a:gd name="connsiteX53" fmla="*/ 2882389 w 5260975"/>
                <a:gd name="connsiteY53" fmla="*/ 1388189 h 1410656"/>
                <a:gd name="connsiteX54" fmla="*/ 2825837 w 5260975"/>
                <a:gd name="connsiteY54" fmla="*/ 1395198 h 1410656"/>
                <a:gd name="connsiteX55" fmla="*/ 2802313 w 5260975"/>
                <a:gd name="connsiteY55" fmla="*/ 1397023 h 1410656"/>
                <a:gd name="connsiteX56" fmla="*/ 2746816 w 5260975"/>
                <a:gd name="connsiteY56" fmla="*/ 1396926 h 1410656"/>
                <a:gd name="connsiteX57" fmla="*/ 2727517 w 5260975"/>
                <a:gd name="connsiteY57" fmla="*/ 1395966 h 1410656"/>
                <a:gd name="connsiteX58" fmla="*/ 2690359 w 5260975"/>
                <a:gd name="connsiteY58" fmla="*/ 1384060 h 1410656"/>
                <a:gd name="connsiteX59" fmla="*/ 2685943 w 5260975"/>
                <a:gd name="connsiteY59" fmla="*/ 1383196 h 1410656"/>
                <a:gd name="connsiteX60" fmla="*/ 2661554 w 5260975"/>
                <a:gd name="connsiteY60" fmla="*/ 1378491 h 1410656"/>
                <a:gd name="connsiteX61" fmla="*/ 2648208 w 5260975"/>
                <a:gd name="connsiteY61" fmla="*/ 1376955 h 1410656"/>
                <a:gd name="connsiteX62" fmla="*/ 2597512 w 5260975"/>
                <a:gd name="connsiteY62" fmla="*/ 1367162 h 1410656"/>
                <a:gd name="connsiteX63" fmla="*/ 2568324 w 5260975"/>
                <a:gd name="connsiteY63" fmla="*/ 1362553 h 1410656"/>
                <a:gd name="connsiteX64" fmla="*/ 2544704 w 5260975"/>
                <a:gd name="connsiteY64" fmla="*/ 1363225 h 1410656"/>
                <a:gd name="connsiteX65" fmla="*/ 2503225 w 5260975"/>
                <a:gd name="connsiteY65" fmla="*/ 1364089 h 1410656"/>
                <a:gd name="connsiteX66" fmla="*/ 2489975 w 5260975"/>
                <a:gd name="connsiteY66" fmla="*/ 1366298 h 1410656"/>
                <a:gd name="connsiteX67" fmla="*/ 2430061 w 5260975"/>
                <a:gd name="connsiteY67" fmla="*/ 1359960 h 1410656"/>
                <a:gd name="connsiteX68" fmla="*/ 2395880 w 5260975"/>
                <a:gd name="connsiteY68" fmla="*/ 1359480 h 1410656"/>
                <a:gd name="connsiteX69" fmla="*/ 2357378 w 5260975"/>
                <a:gd name="connsiteY69" fmla="*/ 1351607 h 1410656"/>
                <a:gd name="connsiteX70" fmla="*/ 2346145 w 5260975"/>
                <a:gd name="connsiteY70" fmla="*/ 1351991 h 1410656"/>
                <a:gd name="connsiteX71" fmla="*/ 2333567 w 5260975"/>
                <a:gd name="connsiteY71" fmla="*/ 1352663 h 1410656"/>
                <a:gd name="connsiteX72" fmla="*/ 2294968 w 5260975"/>
                <a:gd name="connsiteY72" fmla="*/ 1353240 h 1410656"/>
                <a:gd name="connsiteX73" fmla="*/ 2271540 w 5260975"/>
                <a:gd name="connsiteY73" fmla="*/ 1356120 h 1410656"/>
                <a:gd name="connsiteX74" fmla="*/ 2226895 w 5260975"/>
                <a:gd name="connsiteY74" fmla="*/ 1354392 h 1410656"/>
                <a:gd name="connsiteX75" fmla="*/ 2210379 w 5260975"/>
                <a:gd name="connsiteY75" fmla="*/ 1356888 h 1410656"/>
                <a:gd name="connsiteX76" fmla="*/ 2168613 w 5260975"/>
                <a:gd name="connsiteY76" fmla="*/ 1357176 h 1410656"/>
                <a:gd name="connsiteX77" fmla="*/ 2131167 w 5260975"/>
                <a:gd name="connsiteY77" fmla="*/ 1355736 h 1410656"/>
                <a:gd name="connsiteX78" fmla="*/ 2095065 w 5260975"/>
                <a:gd name="connsiteY78" fmla="*/ 1356504 h 1410656"/>
                <a:gd name="connsiteX79" fmla="*/ 2069237 w 5260975"/>
                <a:gd name="connsiteY79" fmla="*/ 1359672 h 1410656"/>
                <a:gd name="connsiteX80" fmla="*/ 2041201 w 5260975"/>
                <a:gd name="connsiteY80" fmla="*/ 1361592 h 1410656"/>
                <a:gd name="connsiteX81" fmla="*/ 1963909 w 5260975"/>
                <a:gd name="connsiteY81" fmla="*/ 1373018 h 1410656"/>
                <a:gd name="connsiteX82" fmla="*/ 1949603 w 5260975"/>
                <a:gd name="connsiteY82" fmla="*/ 1370234 h 1410656"/>
                <a:gd name="connsiteX83" fmla="*/ 1868373 w 5260975"/>
                <a:gd name="connsiteY83" fmla="*/ 1367641 h 1410656"/>
                <a:gd name="connsiteX84" fmla="*/ 1850707 w 5260975"/>
                <a:gd name="connsiteY84" fmla="*/ 1367834 h 1410656"/>
                <a:gd name="connsiteX85" fmla="*/ 1803275 w 5260975"/>
                <a:gd name="connsiteY85" fmla="*/ 1356504 h 1410656"/>
                <a:gd name="connsiteX86" fmla="*/ 1730112 w 5260975"/>
                <a:gd name="connsiteY86" fmla="*/ 1374459 h 1410656"/>
                <a:gd name="connsiteX87" fmla="*/ 1661652 w 5260975"/>
                <a:gd name="connsiteY87" fmla="*/ 1396926 h 1410656"/>
                <a:gd name="connsiteX88" fmla="*/ 1653011 w 5260975"/>
                <a:gd name="connsiteY88" fmla="*/ 1399807 h 1410656"/>
                <a:gd name="connsiteX89" fmla="*/ 1628431 w 5260975"/>
                <a:gd name="connsiteY89" fmla="*/ 1404704 h 1410656"/>
                <a:gd name="connsiteX90" fmla="*/ 1597995 w 5260975"/>
                <a:gd name="connsiteY90" fmla="*/ 1406432 h 1410656"/>
                <a:gd name="connsiteX91" fmla="*/ 1559396 w 5260975"/>
                <a:gd name="connsiteY91" fmla="*/ 1410656 h 1410656"/>
                <a:gd name="connsiteX92" fmla="*/ 1528480 w 5260975"/>
                <a:gd name="connsiteY92" fmla="*/ 1405375 h 1410656"/>
                <a:gd name="connsiteX93" fmla="*/ 1485272 w 5260975"/>
                <a:gd name="connsiteY93" fmla="*/ 1397502 h 1410656"/>
                <a:gd name="connsiteX94" fmla="*/ 1444562 w 5260975"/>
                <a:gd name="connsiteY94" fmla="*/ 1390013 h 1410656"/>
                <a:gd name="connsiteX95" fmla="*/ 1431696 w 5260975"/>
                <a:gd name="connsiteY95" fmla="*/ 1398846 h 1410656"/>
                <a:gd name="connsiteX96" fmla="*/ 1411821 w 5260975"/>
                <a:gd name="connsiteY96" fmla="*/ 1406527 h 1410656"/>
                <a:gd name="connsiteX97" fmla="*/ 1389738 w 5260975"/>
                <a:gd name="connsiteY97" fmla="*/ 1397310 h 1410656"/>
                <a:gd name="connsiteX98" fmla="*/ 1338081 w 5260975"/>
                <a:gd name="connsiteY98" fmla="*/ 1378204 h 1410656"/>
                <a:gd name="connsiteX99" fmla="*/ 1305436 w 5260975"/>
                <a:gd name="connsiteY99" fmla="*/ 1377339 h 1410656"/>
                <a:gd name="connsiteX100" fmla="*/ 1234481 w 5260975"/>
                <a:gd name="connsiteY100" fmla="*/ 1369178 h 1410656"/>
                <a:gd name="connsiteX101" fmla="*/ 1188106 w 5260975"/>
                <a:gd name="connsiteY101" fmla="*/ 1357560 h 1410656"/>
                <a:gd name="connsiteX102" fmla="*/ 1154790 w 5260975"/>
                <a:gd name="connsiteY102" fmla="*/ 1344406 h 1410656"/>
                <a:gd name="connsiteX103" fmla="*/ 1107069 w 5260975"/>
                <a:gd name="connsiteY103" fmla="*/ 1327219 h 1410656"/>
                <a:gd name="connsiteX104" fmla="*/ 1059158 w 5260975"/>
                <a:gd name="connsiteY104" fmla="*/ 1318290 h 1410656"/>
                <a:gd name="connsiteX105" fmla="*/ 1024496 w 5260975"/>
                <a:gd name="connsiteY105" fmla="*/ 1307056 h 1410656"/>
                <a:gd name="connsiteX106" fmla="*/ 982153 w 5260975"/>
                <a:gd name="connsiteY106" fmla="*/ 1299374 h 1410656"/>
                <a:gd name="connsiteX107" fmla="*/ 946628 w 5260975"/>
                <a:gd name="connsiteY107" fmla="*/ 1299087 h 1410656"/>
                <a:gd name="connsiteX108" fmla="*/ 890939 w 5260975"/>
                <a:gd name="connsiteY108" fmla="*/ 1300431 h 1410656"/>
                <a:gd name="connsiteX109" fmla="*/ 822769 w 5260975"/>
                <a:gd name="connsiteY109" fmla="*/ 1277196 h 1410656"/>
                <a:gd name="connsiteX110" fmla="*/ 795212 w 5260975"/>
                <a:gd name="connsiteY110" fmla="*/ 1272010 h 1410656"/>
                <a:gd name="connsiteX111" fmla="*/ 769288 w 5260975"/>
                <a:gd name="connsiteY111" fmla="*/ 1269610 h 1410656"/>
                <a:gd name="connsiteX112" fmla="*/ 714271 w 5260975"/>
                <a:gd name="connsiteY112" fmla="*/ 1254152 h 1410656"/>
                <a:gd name="connsiteX113" fmla="*/ 691900 w 5260975"/>
                <a:gd name="connsiteY113" fmla="*/ 1249062 h 1410656"/>
                <a:gd name="connsiteX114" fmla="*/ 660598 w 5260975"/>
                <a:gd name="connsiteY114" fmla="*/ 1249159 h 1410656"/>
                <a:gd name="connsiteX115" fmla="*/ 603662 w 5260975"/>
                <a:gd name="connsiteY115" fmla="*/ 1242054 h 1410656"/>
                <a:gd name="connsiteX116" fmla="*/ 546821 w 5260975"/>
                <a:gd name="connsiteY116" fmla="*/ 1221314 h 1410656"/>
                <a:gd name="connsiteX117" fmla="*/ 522721 w 5260975"/>
                <a:gd name="connsiteY117" fmla="*/ 1223330 h 1410656"/>
                <a:gd name="connsiteX118" fmla="*/ 514080 w 5260975"/>
                <a:gd name="connsiteY118" fmla="*/ 1222851 h 1410656"/>
                <a:gd name="connsiteX119" fmla="*/ 436404 w 5260975"/>
                <a:gd name="connsiteY119" fmla="*/ 1211424 h 1410656"/>
                <a:gd name="connsiteX120" fmla="*/ 428626 w 5260975"/>
                <a:gd name="connsiteY120" fmla="*/ 1210177 h 1410656"/>
                <a:gd name="connsiteX121" fmla="*/ 392141 w 5260975"/>
                <a:gd name="connsiteY121" fmla="*/ 1199999 h 1410656"/>
                <a:gd name="connsiteX122" fmla="*/ 300157 w 5260975"/>
                <a:gd name="connsiteY122" fmla="*/ 1193662 h 1410656"/>
                <a:gd name="connsiteX123" fmla="*/ 294493 w 5260975"/>
                <a:gd name="connsiteY123" fmla="*/ 1192894 h 1410656"/>
                <a:gd name="connsiteX124" fmla="*/ 263671 w 5260975"/>
                <a:gd name="connsiteY124" fmla="*/ 1197982 h 1410656"/>
                <a:gd name="connsiteX125" fmla="*/ 248406 w 5260975"/>
                <a:gd name="connsiteY125" fmla="*/ 1205184 h 1410656"/>
                <a:gd name="connsiteX126" fmla="*/ 224594 w 5260975"/>
                <a:gd name="connsiteY126" fmla="*/ 1212673 h 1410656"/>
                <a:gd name="connsiteX127" fmla="*/ 200398 w 5260975"/>
                <a:gd name="connsiteY127" fmla="*/ 1215458 h 1410656"/>
                <a:gd name="connsiteX128" fmla="*/ 159783 w 5260975"/>
                <a:gd name="connsiteY128" fmla="*/ 1204127 h 1410656"/>
                <a:gd name="connsiteX129" fmla="*/ 144997 w 5260975"/>
                <a:gd name="connsiteY129" fmla="*/ 1202975 h 1410656"/>
                <a:gd name="connsiteX130" fmla="*/ 112064 w 5260975"/>
                <a:gd name="connsiteY130" fmla="*/ 1197503 h 1410656"/>
                <a:gd name="connsiteX131" fmla="*/ 83259 w 5260975"/>
                <a:gd name="connsiteY131" fmla="*/ 1197887 h 1410656"/>
                <a:gd name="connsiteX132" fmla="*/ 60120 w 5260975"/>
                <a:gd name="connsiteY132" fmla="*/ 1206624 h 1410656"/>
                <a:gd name="connsiteX133" fmla="*/ 26514 w 5260975"/>
                <a:gd name="connsiteY133" fmla="*/ 1208352 h 1410656"/>
                <a:gd name="connsiteX134" fmla="*/ 4814 w 5260975"/>
                <a:gd name="connsiteY134" fmla="*/ 1202015 h 1410656"/>
                <a:gd name="connsiteX135" fmla="*/ 398 w 5260975"/>
                <a:gd name="connsiteY135" fmla="*/ 1201152 h 1410656"/>
                <a:gd name="connsiteX136" fmla="*/ 0 w 5260975"/>
                <a:gd name="connsiteY136" fmla="*/ 1201150 h 1410656"/>
                <a:gd name="connsiteX137" fmla="*/ 0 w 5260975"/>
                <a:gd name="connsiteY137" fmla="*/ 1004512 h 1410656"/>
                <a:gd name="connsiteX138" fmla="*/ 30355 w 5260975"/>
                <a:gd name="connsiteY138" fmla="*/ 1002784 h 1410656"/>
                <a:gd name="connsiteX139" fmla="*/ 52151 w 5260975"/>
                <a:gd name="connsiteY139" fmla="*/ 997695 h 1410656"/>
                <a:gd name="connsiteX140" fmla="*/ 64248 w 5260975"/>
                <a:gd name="connsiteY140" fmla="*/ 994430 h 1410656"/>
                <a:gd name="connsiteX141" fmla="*/ 126370 w 5260975"/>
                <a:gd name="connsiteY141" fmla="*/ 985405 h 1410656"/>
                <a:gd name="connsiteX142" fmla="*/ 154022 w 5260975"/>
                <a:gd name="connsiteY142" fmla="*/ 975708 h 1410656"/>
                <a:gd name="connsiteX143" fmla="*/ 161512 w 5260975"/>
                <a:gd name="connsiteY143" fmla="*/ 974268 h 1410656"/>
                <a:gd name="connsiteX144" fmla="*/ 202510 w 5260975"/>
                <a:gd name="connsiteY144" fmla="*/ 978300 h 1410656"/>
                <a:gd name="connsiteX145" fmla="*/ 233235 w 5260975"/>
                <a:gd name="connsiteY145" fmla="*/ 993950 h 1410656"/>
                <a:gd name="connsiteX146" fmla="*/ 239188 w 5260975"/>
                <a:gd name="connsiteY146" fmla="*/ 999231 h 1410656"/>
                <a:gd name="connsiteX147" fmla="*/ 324834 w 5260975"/>
                <a:gd name="connsiteY147" fmla="*/ 997407 h 1410656"/>
                <a:gd name="connsiteX148" fmla="*/ 337987 w 5260975"/>
                <a:gd name="connsiteY148" fmla="*/ 995198 h 1410656"/>
                <a:gd name="connsiteX149" fmla="*/ 401550 w 5260975"/>
                <a:gd name="connsiteY149" fmla="*/ 1004416 h 1410656"/>
                <a:gd name="connsiteX150" fmla="*/ 420081 w 5260975"/>
                <a:gd name="connsiteY150" fmla="*/ 1006240 h 1410656"/>
                <a:gd name="connsiteX151" fmla="*/ 486523 w 5260975"/>
                <a:gd name="connsiteY151" fmla="*/ 1014498 h 1410656"/>
                <a:gd name="connsiteX152" fmla="*/ 495932 w 5260975"/>
                <a:gd name="connsiteY152" fmla="*/ 1006817 h 1410656"/>
                <a:gd name="connsiteX153" fmla="*/ 523009 w 5260975"/>
                <a:gd name="connsiteY153" fmla="*/ 987517 h 1410656"/>
                <a:gd name="connsiteX154" fmla="*/ 576393 w 5260975"/>
                <a:gd name="connsiteY154" fmla="*/ 970427 h 1410656"/>
                <a:gd name="connsiteX155" fmla="*/ 590892 w 5260975"/>
                <a:gd name="connsiteY155" fmla="*/ 971387 h 1410656"/>
                <a:gd name="connsiteX156" fmla="*/ 627569 w 5260975"/>
                <a:gd name="connsiteY156" fmla="*/ 999904 h 1410656"/>
                <a:gd name="connsiteX157" fmla="*/ 645429 w 5260975"/>
                <a:gd name="connsiteY157" fmla="*/ 1011329 h 1410656"/>
                <a:gd name="connsiteX158" fmla="*/ 696125 w 5260975"/>
                <a:gd name="connsiteY158" fmla="*/ 1032356 h 1410656"/>
                <a:gd name="connsiteX159" fmla="*/ 700349 w 5260975"/>
                <a:gd name="connsiteY159" fmla="*/ 1036197 h 1410656"/>
                <a:gd name="connsiteX160" fmla="*/ 737795 w 5260975"/>
                <a:gd name="connsiteY160" fmla="*/ 1081804 h 1410656"/>
                <a:gd name="connsiteX161" fmla="*/ 746244 w 5260975"/>
                <a:gd name="connsiteY161" fmla="*/ 1089581 h 1410656"/>
                <a:gd name="connsiteX162" fmla="*/ 756422 w 5260975"/>
                <a:gd name="connsiteY162" fmla="*/ 1101680 h 1410656"/>
                <a:gd name="connsiteX163" fmla="*/ 788202 w 5260975"/>
                <a:gd name="connsiteY163" fmla="*/ 1125108 h 1410656"/>
                <a:gd name="connsiteX164" fmla="*/ 827569 w 5260975"/>
                <a:gd name="connsiteY164" fmla="*/ 1132596 h 1410656"/>
                <a:gd name="connsiteX165" fmla="*/ 875097 w 5260975"/>
                <a:gd name="connsiteY165" fmla="*/ 1144022 h 1410656"/>
                <a:gd name="connsiteX166" fmla="*/ 894972 w 5260975"/>
                <a:gd name="connsiteY166" fmla="*/ 1151704 h 1410656"/>
                <a:gd name="connsiteX167" fmla="*/ 948260 w 5260975"/>
                <a:gd name="connsiteY167" fmla="*/ 1166298 h 1410656"/>
                <a:gd name="connsiteX168" fmla="*/ 986282 w 5260975"/>
                <a:gd name="connsiteY168" fmla="*/ 1178588 h 1410656"/>
                <a:gd name="connsiteX169" fmla="*/ 1041107 w 5260975"/>
                <a:gd name="connsiteY169" fmla="*/ 1185789 h 1410656"/>
                <a:gd name="connsiteX170" fmla="*/ 1067703 w 5260975"/>
                <a:gd name="connsiteY170" fmla="*/ 1186076 h 1410656"/>
                <a:gd name="connsiteX171" fmla="*/ 1116574 w 5260975"/>
                <a:gd name="connsiteY171" fmla="*/ 1222946 h 1410656"/>
                <a:gd name="connsiteX172" fmla="*/ 1155557 w 5260975"/>
                <a:gd name="connsiteY172" fmla="*/ 1247335 h 1410656"/>
                <a:gd name="connsiteX173" fmla="*/ 1196556 w 5260975"/>
                <a:gd name="connsiteY173" fmla="*/ 1235525 h 1410656"/>
                <a:gd name="connsiteX174" fmla="*/ 1207693 w 5260975"/>
                <a:gd name="connsiteY174" fmla="*/ 1224387 h 1410656"/>
                <a:gd name="connsiteX175" fmla="*/ 1274904 w 5260975"/>
                <a:gd name="connsiteY175" fmla="*/ 1213826 h 1410656"/>
                <a:gd name="connsiteX176" fmla="*/ 1370919 w 5260975"/>
                <a:gd name="connsiteY176" fmla="*/ 1213442 h 1410656"/>
                <a:gd name="connsiteX177" fmla="*/ 1530593 w 5260975"/>
                <a:gd name="connsiteY177" fmla="*/ 1189437 h 1410656"/>
                <a:gd name="connsiteX178" fmla="*/ 1558436 w 5260975"/>
                <a:gd name="connsiteY178" fmla="*/ 1178299 h 1410656"/>
                <a:gd name="connsiteX179" fmla="*/ 1589737 w 5260975"/>
                <a:gd name="connsiteY179" fmla="*/ 1175515 h 1410656"/>
                <a:gd name="connsiteX180" fmla="*/ 1601740 w 5260975"/>
                <a:gd name="connsiteY180" fmla="*/ 1182333 h 1410656"/>
                <a:gd name="connsiteX181" fmla="*/ 1654259 w 5260975"/>
                <a:gd name="connsiteY181" fmla="*/ 1192510 h 1410656"/>
                <a:gd name="connsiteX182" fmla="*/ 1664246 w 5260975"/>
                <a:gd name="connsiteY182" fmla="*/ 1192702 h 1410656"/>
                <a:gd name="connsiteX183" fmla="*/ 1698427 w 5260975"/>
                <a:gd name="connsiteY183" fmla="*/ 1188381 h 1410656"/>
                <a:gd name="connsiteX184" fmla="*/ 1730112 w 5260975"/>
                <a:gd name="connsiteY184" fmla="*/ 1185885 h 1410656"/>
                <a:gd name="connsiteX185" fmla="*/ 1809996 w 5260975"/>
                <a:gd name="connsiteY185" fmla="*/ 1194046 h 1410656"/>
                <a:gd name="connsiteX186" fmla="*/ 1871254 w 5260975"/>
                <a:gd name="connsiteY186" fmla="*/ 1192126 h 1410656"/>
                <a:gd name="connsiteX187" fmla="*/ 1899482 w 5260975"/>
                <a:gd name="connsiteY187" fmla="*/ 1194046 h 1410656"/>
                <a:gd name="connsiteX188" fmla="*/ 1915420 w 5260975"/>
                <a:gd name="connsiteY188" fmla="*/ 1196927 h 1410656"/>
                <a:gd name="connsiteX189" fmla="*/ 1951522 w 5260975"/>
                <a:gd name="connsiteY189" fmla="*/ 1216994 h 1410656"/>
                <a:gd name="connsiteX190" fmla="*/ 1971302 w 5260975"/>
                <a:gd name="connsiteY190" fmla="*/ 1221507 h 1410656"/>
                <a:gd name="connsiteX191" fmla="*/ 2030831 w 5260975"/>
                <a:gd name="connsiteY191" fmla="*/ 1221123 h 1410656"/>
                <a:gd name="connsiteX192" fmla="*/ 2120125 w 5260975"/>
                <a:gd name="connsiteY192" fmla="*/ 1190878 h 1410656"/>
                <a:gd name="connsiteX193" fmla="*/ 2129439 w 5260975"/>
                <a:gd name="connsiteY193" fmla="*/ 1186845 h 1410656"/>
                <a:gd name="connsiteX194" fmla="*/ 2174854 w 5260975"/>
                <a:gd name="connsiteY194" fmla="*/ 1181852 h 1410656"/>
                <a:gd name="connsiteX195" fmla="*/ 2205674 w 5260975"/>
                <a:gd name="connsiteY195" fmla="*/ 1188669 h 1410656"/>
                <a:gd name="connsiteX196" fmla="*/ 2247634 w 5260975"/>
                <a:gd name="connsiteY196" fmla="*/ 1202784 h 1410656"/>
                <a:gd name="connsiteX197" fmla="*/ 2285367 w 5260975"/>
                <a:gd name="connsiteY197" fmla="*/ 1214594 h 1410656"/>
                <a:gd name="connsiteX198" fmla="*/ 2312827 w 5260975"/>
                <a:gd name="connsiteY198" fmla="*/ 1227939 h 1410656"/>
                <a:gd name="connsiteX199" fmla="*/ 2375622 w 5260975"/>
                <a:gd name="connsiteY199" fmla="*/ 1237733 h 1410656"/>
                <a:gd name="connsiteX200" fmla="*/ 2382151 w 5260975"/>
                <a:gd name="connsiteY200" fmla="*/ 1239365 h 1410656"/>
                <a:gd name="connsiteX201" fmla="*/ 2429390 w 5260975"/>
                <a:gd name="connsiteY201" fmla="*/ 1227459 h 1410656"/>
                <a:gd name="connsiteX202" fmla="*/ 2486134 w 5260975"/>
                <a:gd name="connsiteY202" fmla="*/ 1215362 h 1410656"/>
                <a:gd name="connsiteX203" fmla="*/ 2506394 w 5260975"/>
                <a:gd name="connsiteY203" fmla="*/ 1219490 h 1410656"/>
                <a:gd name="connsiteX204" fmla="*/ 2534142 w 5260975"/>
                <a:gd name="connsiteY204" fmla="*/ 1225347 h 1410656"/>
                <a:gd name="connsiteX205" fmla="*/ 2559874 w 5260975"/>
                <a:gd name="connsiteY205" fmla="*/ 1222275 h 1410656"/>
                <a:gd name="connsiteX206" fmla="*/ 2575525 w 5260975"/>
                <a:gd name="connsiteY206" fmla="*/ 1221987 h 1410656"/>
                <a:gd name="connsiteX207" fmla="*/ 2646960 w 5260975"/>
                <a:gd name="connsiteY207" fmla="*/ 1257896 h 1410656"/>
                <a:gd name="connsiteX208" fmla="*/ 2665107 w 5260975"/>
                <a:gd name="connsiteY208" fmla="*/ 1260873 h 1410656"/>
                <a:gd name="connsiteX209" fmla="*/ 2675381 w 5260975"/>
                <a:gd name="connsiteY209" fmla="*/ 1265290 h 1410656"/>
                <a:gd name="connsiteX210" fmla="*/ 2737311 w 5260975"/>
                <a:gd name="connsiteY210" fmla="*/ 1309841 h 1410656"/>
                <a:gd name="connsiteX211" fmla="*/ 2763619 w 5260975"/>
                <a:gd name="connsiteY211" fmla="*/ 1318866 h 1410656"/>
                <a:gd name="connsiteX212" fmla="*/ 2792519 w 5260975"/>
                <a:gd name="connsiteY212" fmla="*/ 1317041 h 1410656"/>
                <a:gd name="connsiteX213" fmla="*/ 2809226 w 5260975"/>
                <a:gd name="connsiteY213" fmla="*/ 1313777 h 1410656"/>
                <a:gd name="connsiteX214" fmla="*/ 2850705 w 5260975"/>
                <a:gd name="connsiteY214" fmla="*/ 1285452 h 1410656"/>
                <a:gd name="connsiteX215" fmla="*/ 2874324 w 5260975"/>
                <a:gd name="connsiteY215" fmla="*/ 1286413 h 1410656"/>
                <a:gd name="connsiteX216" fmla="*/ 2911194 w 5260975"/>
                <a:gd name="connsiteY216" fmla="*/ 1305903 h 1410656"/>
                <a:gd name="connsiteX217" fmla="*/ 2978116 w 5260975"/>
                <a:gd name="connsiteY217" fmla="*/ 1314641 h 1410656"/>
                <a:gd name="connsiteX218" fmla="*/ 3012106 w 5260975"/>
                <a:gd name="connsiteY218" fmla="*/ 1287373 h 1410656"/>
                <a:gd name="connsiteX219" fmla="*/ 3029676 w 5260975"/>
                <a:gd name="connsiteY219" fmla="*/ 1261161 h 1410656"/>
                <a:gd name="connsiteX220" fmla="*/ 3080469 w 5260975"/>
                <a:gd name="connsiteY220" fmla="*/ 1230724 h 1410656"/>
                <a:gd name="connsiteX221" fmla="*/ 3092567 w 5260975"/>
                <a:gd name="connsiteY221" fmla="*/ 1242054 h 1410656"/>
                <a:gd name="connsiteX222" fmla="*/ 3129821 w 5260975"/>
                <a:gd name="connsiteY222" fmla="*/ 1246855 h 1410656"/>
                <a:gd name="connsiteX223" fmla="*/ 3170147 w 5260975"/>
                <a:gd name="connsiteY223" fmla="*/ 1246471 h 1410656"/>
                <a:gd name="connsiteX224" fmla="*/ 3240429 w 5260975"/>
                <a:gd name="connsiteY224" fmla="*/ 1251559 h 1410656"/>
                <a:gd name="connsiteX225" fmla="*/ 3287189 w 5260975"/>
                <a:gd name="connsiteY225" fmla="*/ 1222466 h 1410656"/>
                <a:gd name="connsiteX226" fmla="*/ 3305049 w 5260975"/>
                <a:gd name="connsiteY226" fmla="*/ 1210465 h 1410656"/>
                <a:gd name="connsiteX227" fmla="*/ 3321755 w 5260975"/>
                <a:gd name="connsiteY227" fmla="*/ 1202784 h 1410656"/>
                <a:gd name="connsiteX228" fmla="*/ 3341055 w 5260975"/>
                <a:gd name="connsiteY228" fmla="*/ 1198463 h 1410656"/>
                <a:gd name="connsiteX229" fmla="*/ 3387621 w 5260975"/>
                <a:gd name="connsiteY229" fmla="*/ 1182140 h 1410656"/>
                <a:gd name="connsiteX230" fmla="*/ 3413161 w 5260975"/>
                <a:gd name="connsiteY230" fmla="*/ 1166105 h 1410656"/>
                <a:gd name="connsiteX231" fmla="*/ 3470579 w 5260975"/>
                <a:gd name="connsiteY231" fmla="*/ 1150647 h 1410656"/>
                <a:gd name="connsiteX232" fmla="*/ 3509657 w 5260975"/>
                <a:gd name="connsiteY232" fmla="*/ 1136821 h 1410656"/>
                <a:gd name="connsiteX233" fmla="*/ 3550847 w 5260975"/>
                <a:gd name="connsiteY233" fmla="*/ 1113009 h 1410656"/>
                <a:gd name="connsiteX234" fmla="*/ 3556608 w 5260975"/>
                <a:gd name="connsiteY234" fmla="*/ 1109361 h 1410656"/>
                <a:gd name="connsiteX235" fmla="*/ 3570435 w 5260975"/>
                <a:gd name="connsiteY235" fmla="*/ 1093710 h 1410656"/>
                <a:gd name="connsiteX236" fmla="*/ 3590501 w 5260975"/>
                <a:gd name="connsiteY236" fmla="*/ 1039846 h 1410656"/>
                <a:gd name="connsiteX237" fmla="*/ 3596263 w 5260975"/>
                <a:gd name="connsiteY237" fmla="*/ 1028900 h 1410656"/>
                <a:gd name="connsiteX238" fmla="*/ 3648591 w 5260975"/>
                <a:gd name="connsiteY238" fmla="*/ 992030 h 1410656"/>
                <a:gd name="connsiteX239" fmla="*/ 3667986 w 5260975"/>
                <a:gd name="connsiteY239" fmla="*/ 995487 h 1410656"/>
                <a:gd name="connsiteX240" fmla="*/ 3689397 w 5260975"/>
                <a:gd name="connsiteY240" fmla="*/ 1007585 h 1410656"/>
                <a:gd name="connsiteX241" fmla="*/ 3736349 w 5260975"/>
                <a:gd name="connsiteY241" fmla="*/ 1010753 h 1410656"/>
                <a:gd name="connsiteX242" fmla="*/ 3753919 w 5260975"/>
                <a:gd name="connsiteY242" fmla="*/ 1004513 h 1410656"/>
                <a:gd name="connsiteX243" fmla="*/ 3784643 w 5260975"/>
                <a:gd name="connsiteY243" fmla="*/ 987710 h 1410656"/>
                <a:gd name="connsiteX244" fmla="*/ 3808359 w 5260975"/>
                <a:gd name="connsiteY244" fmla="*/ 961689 h 1410656"/>
                <a:gd name="connsiteX245" fmla="*/ 3842829 w 5260975"/>
                <a:gd name="connsiteY245" fmla="*/ 918674 h 1410656"/>
                <a:gd name="connsiteX246" fmla="*/ 3908983 w 5260975"/>
                <a:gd name="connsiteY246" fmla="*/ 902256 h 1410656"/>
                <a:gd name="connsiteX247" fmla="*/ 3934428 w 5260975"/>
                <a:gd name="connsiteY247" fmla="*/ 896783 h 1410656"/>
                <a:gd name="connsiteX248" fmla="*/ 4026987 w 5260975"/>
                <a:gd name="connsiteY248" fmla="*/ 873835 h 1410656"/>
                <a:gd name="connsiteX249" fmla="*/ 4035051 w 5260975"/>
                <a:gd name="connsiteY249" fmla="*/ 873067 h 1410656"/>
                <a:gd name="connsiteX250" fmla="*/ 4099189 w 5260975"/>
                <a:gd name="connsiteY250" fmla="*/ 846664 h 1410656"/>
                <a:gd name="connsiteX251" fmla="*/ 4114647 w 5260975"/>
                <a:gd name="connsiteY251" fmla="*/ 840134 h 1410656"/>
                <a:gd name="connsiteX252" fmla="*/ 4133563 w 5260975"/>
                <a:gd name="connsiteY252" fmla="*/ 823427 h 1410656"/>
                <a:gd name="connsiteX253" fmla="*/ 4151039 w 5260975"/>
                <a:gd name="connsiteY253" fmla="*/ 776284 h 1410656"/>
                <a:gd name="connsiteX254" fmla="*/ 4171489 w 5260975"/>
                <a:gd name="connsiteY254" fmla="*/ 754776 h 1410656"/>
                <a:gd name="connsiteX255" fmla="*/ 4186372 w 5260975"/>
                <a:gd name="connsiteY255" fmla="*/ 741718 h 1410656"/>
                <a:gd name="connsiteX256" fmla="*/ 4199429 w 5260975"/>
                <a:gd name="connsiteY256" fmla="*/ 721940 h 1410656"/>
                <a:gd name="connsiteX257" fmla="*/ 4212487 w 5260975"/>
                <a:gd name="connsiteY257" fmla="*/ 674604 h 1410656"/>
                <a:gd name="connsiteX258" fmla="*/ 4232555 w 5260975"/>
                <a:gd name="connsiteY258" fmla="*/ 632645 h 1410656"/>
                <a:gd name="connsiteX259" fmla="*/ 4268657 w 5260975"/>
                <a:gd name="connsiteY259" fmla="*/ 609410 h 1410656"/>
                <a:gd name="connsiteX260" fmla="*/ 4291028 w 5260975"/>
                <a:gd name="connsiteY260" fmla="*/ 597216 h 1410656"/>
                <a:gd name="connsiteX261" fmla="*/ 4379651 w 5260975"/>
                <a:gd name="connsiteY261" fmla="*/ 609506 h 1410656"/>
                <a:gd name="connsiteX262" fmla="*/ 4440139 w 5260975"/>
                <a:gd name="connsiteY262" fmla="*/ 621507 h 1410656"/>
                <a:gd name="connsiteX263" fmla="*/ 4460015 w 5260975"/>
                <a:gd name="connsiteY263" fmla="*/ 616899 h 1410656"/>
                <a:gd name="connsiteX264" fmla="*/ 4516183 w 5260975"/>
                <a:gd name="connsiteY264" fmla="*/ 577724 h 1410656"/>
                <a:gd name="connsiteX265" fmla="*/ 4571681 w 5260975"/>
                <a:gd name="connsiteY265" fmla="*/ 560250 h 1410656"/>
                <a:gd name="connsiteX266" fmla="*/ 4613447 w 5260975"/>
                <a:gd name="connsiteY266" fmla="*/ 555257 h 1410656"/>
                <a:gd name="connsiteX267" fmla="*/ 4649355 w 5260975"/>
                <a:gd name="connsiteY267" fmla="*/ 551417 h 1410656"/>
                <a:gd name="connsiteX268" fmla="*/ 4692467 w 5260975"/>
                <a:gd name="connsiteY268" fmla="*/ 540663 h 1410656"/>
                <a:gd name="connsiteX269" fmla="*/ 4716855 w 5260975"/>
                <a:gd name="connsiteY269" fmla="*/ 528949 h 1410656"/>
                <a:gd name="connsiteX270" fmla="*/ 4755645 w 5260975"/>
                <a:gd name="connsiteY270" fmla="*/ 512147 h 1410656"/>
                <a:gd name="connsiteX271" fmla="*/ 4795395 w 5260975"/>
                <a:gd name="connsiteY271" fmla="*/ 490351 h 1410656"/>
                <a:gd name="connsiteX272" fmla="*/ 4825928 w 5260975"/>
                <a:gd name="connsiteY272" fmla="*/ 459818 h 1410656"/>
                <a:gd name="connsiteX273" fmla="*/ 4842347 w 5260975"/>
                <a:gd name="connsiteY273" fmla="*/ 434086 h 1410656"/>
                <a:gd name="connsiteX274" fmla="*/ 4890451 w 5260975"/>
                <a:gd name="connsiteY274" fmla="*/ 397216 h 1410656"/>
                <a:gd name="connsiteX275" fmla="*/ 4933945 w 5260975"/>
                <a:gd name="connsiteY275" fmla="*/ 327701 h 1410656"/>
                <a:gd name="connsiteX276" fmla="*/ 4961214 w 5260975"/>
                <a:gd name="connsiteY276" fmla="*/ 298801 h 1410656"/>
                <a:gd name="connsiteX277" fmla="*/ 4976672 w 5260975"/>
                <a:gd name="connsiteY277" fmla="*/ 290639 h 1410656"/>
                <a:gd name="connsiteX278" fmla="*/ 5002979 w 5260975"/>
                <a:gd name="connsiteY278" fmla="*/ 270573 h 1410656"/>
                <a:gd name="connsiteX279" fmla="*/ 5018535 w 5260975"/>
                <a:gd name="connsiteY279" fmla="*/ 255690 h 1410656"/>
                <a:gd name="connsiteX280" fmla="*/ 5061069 w 5260975"/>
                <a:gd name="connsiteY280" fmla="*/ 200961 h 1410656"/>
                <a:gd name="connsiteX281" fmla="*/ 5074127 w 5260975"/>
                <a:gd name="connsiteY281" fmla="*/ 184735 h 1410656"/>
                <a:gd name="connsiteX282" fmla="*/ 5101108 w 5260975"/>
                <a:gd name="connsiteY282" fmla="*/ 156891 h 1410656"/>
                <a:gd name="connsiteX283" fmla="*/ 5112918 w 5260975"/>
                <a:gd name="connsiteY283" fmla="*/ 148441 h 1410656"/>
                <a:gd name="connsiteX284" fmla="*/ 5133753 w 5260975"/>
                <a:gd name="connsiteY284" fmla="*/ 125782 h 1410656"/>
                <a:gd name="connsiteX285" fmla="*/ 5183393 w 5260975"/>
                <a:gd name="connsiteY285" fmla="*/ 66348 h 1410656"/>
                <a:gd name="connsiteX286" fmla="*/ 5204709 w 5260975"/>
                <a:gd name="connsiteY286" fmla="*/ 33030 h 1410656"/>
                <a:gd name="connsiteX287" fmla="*/ 5247243 w 5260975"/>
                <a:gd name="connsiteY287" fmla="*/ 8451 h 141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5260975" h="1410656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16109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9E8D59-CCEF-017F-AB66-756E8739A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pt-PT" sz="3800">
                <a:latin typeface="Aharoni"/>
                <a:ea typeface="+mj-lt"/>
                <a:cs typeface="+mj-lt"/>
              </a:rPr>
              <a:t>Formas de melhoria da aptidão física</a:t>
            </a:r>
            <a:endParaRPr lang="pt-PT" sz="3800">
              <a:latin typeface="Aharoni"/>
            </a:endParaRP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3AA270B-80BA-AC0B-E7BF-178017E37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PT" sz="2000">
                <a:latin typeface="Aharoni"/>
                <a:ea typeface="+mn-lt"/>
                <a:cs typeface="+mn-lt"/>
              </a:rPr>
              <a:t>Alimentação saudável: A alimentação adequada é fundamental para manter a saúde e melhorar a aptidão física. Comer alimentos saudáveis e equilibrados pode ajudar a manter o peso corporal adequado, fornecer energia para o exercício e reduzir o risco de doenças crónicas.</a:t>
            </a:r>
            <a:endParaRPr lang="pt-PT" sz="2000">
              <a:latin typeface="Aharoni"/>
              <a:cs typeface="Aharoni"/>
            </a:endParaRPr>
          </a:p>
          <a:p>
            <a:pPr marL="0" indent="0">
              <a:buNone/>
            </a:pPr>
            <a:endParaRPr lang="pt-PT" sz="2000">
              <a:cs typeface="Calibri" panose="020F0502020204030204"/>
            </a:endParaRPr>
          </a:p>
        </p:txBody>
      </p:sp>
      <p:pic>
        <p:nvPicPr>
          <p:cNvPr id="4" name="Imagem 4" descr="Uma imagem com céu, ar livre, pessoa, guarda-corpo&#10;&#10;Descrição gerada automaticamente">
            <a:extLst>
              <a:ext uri="{FF2B5EF4-FFF2-40B4-BE49-F238E27FC236}">
                <a16:creationId xmlns:a16="http://schemas.microsoft.com/office/drawing/2014/main" id="{9E6D777F-54C0-04AD-41EA-D9A6201E4A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05" r="23194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81364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4" descr="Uma imagem com ar livre, céu, pessoa, pôr do sol&#10;&#10;Descrição gerada automaticamente">
            <a:extLst>
              <a:ext uri="{FF2B5EF4-FFF2-40B4-BE49-F238E27FC236}">
                <a16:creationId xmlns:a16="http://schemas.microsoft.com/office/drawing/2014/main" id="{3D1DE8F9-11A4-FA11-AC01-A21427979B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8" r="4760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63A2A13-A8F0-75E3-7315-C97A1F1B6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pt-PT" sz="4000">
                <a:latin typeface="Aharoni"/>
                <a:cs typeface="Calibri Light"/>
              </a:rPr>
              <a:t>Formas de melhoria da aptidão física</a:t>
            </a:r>
            <a:endParaRPr lang="pt-PT" sz="4000">
              <a:latin typeface="Aharoni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F2BBEDF-FADF-2D42-44DC-65A20F6BAF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pt-PT" sz="2000">
                <a:latin typeface="Aharoni"/>
                <a:ea typeface="+mn-lt"/>
                <a:cs typeface="+mn-lt"/>
              </a:rPr>
              <a:t>Descanso adequado: O descanso é fundamental para o desenvolvimento e recuperação muscular. Certifique-se de dormir o suficiente todas as noites e de tirar dias de folga entre as sessões de treino intensas.</a:t>
            </a:r>
            <a:endParaRPr lang="pt-PT" sz="2000">
              <a:latin typeface="Aharoni"/>
              <a:cs typeface="Calibri" panose="020F0502020204030204"/>
            </a:endParaRPr>
          </a:p>
          <a:p>
            <a:endParaRPr lang="pt-PT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32580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637B2035-1FCB-439A-B421-095E136C7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76D6CDF-C512-4739-B158-55EE955EF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503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374250-29A8-0C8C-40DE-4F54B5689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3" y="670559"/>
            <a:ext cx="4683321" cy="2148841"/>
          </a:xfrm>
        </p:spPr>
        <p:txBody>
          <a:bodyPr anchor="t">
            <a:normAutofit/>
          </a:bodyPr>
          <a:lstStyle/>
          <a:p>
            <a:r>
              <a:rPr lang="pt-PT">
                <a:latin typeface="Aharoni"/>
                <a:cs typeface="Aharoni"/>
              </a:rPr>
              <a:t>Formas de melhoria da aptidão física</a:t>
            </a:r>
            <a:endParaRPr lang="pt-PT"/>
          </a:p>
        </p:txBody>
      </p:sp>
      <p:pic>
        <p:nvPicPr>
          <p:cNvPr id="7" name="Imagem 7">
            <a:extLst>
              <a:ext uri="{FF2B5EF4-FFF2-40B4-BE49-F238E27FC236}">
                <a16:creationId xmlns:a16="http://schemas.microsoft.com/office/drawing/2014/main" id="{2F01BEE9-DB90-B6F1-2B5B-1A2DC85838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04"/>
          <a:stretch/>
        </p:blipFill>
        <p:spPr>
          <a:xfrm>
            <a:off x="1" y="2558812"/>
            <a:ext cx="7382952" cy="4299188"/>
          </a:xfrm>
          <a:custGeom>
            <a:avLst/>
            <a:gdLst/>
            <a:ahLst/>
            <a:cxnLst/>
            <a:rect l="l" t="t" r="r" b="b"/>
            <a:pathLst>
              <a:path w="6448424" h="3752849">
                <a:moveTo>
                  <a:pt x="0" y="0"/>
                </a:moveTo>
                <a:lnTo>
                  <a:pt x="137978" y="22215"/>
                </a:lnTo>
                <a:cubicBezTo>
                  <a:pt x="196046" y="32277"/>
                  <a:pt x="252469" y="42437"/>
                  <a:pt x="295660" y="49771"/>
                </a:cubicBezTo>
                <a:cubicBezTo>
                  <a:pt x="364885" y="66610"/>
                  <a:pt x="403214" y="32071"/>
                  <a:pt x="456941" y="65635"/>
                </a:cubicBezTo>
                <a:cubicBezTo>
                  <a:pt x="529612" y="69090"/>
                  <a:pt x="662508" y="71245"/>
                  <a:pt x="731691" y="70501"/>
                </a:cubicBezTo>
                <a:cubicBezTo>
                  <a:pt x="768741" y="62400"/>
                  <a:pt x="808263" y="64633"/>
                  <a:pt x="841820" y="61171"/>
                </a:cubicBezTo>
                <a:cubicBezTo>
                  <a:pt x="958973" y="43639"/>
                  <a:pt x="1009730" y="45863"/>
                  <a:pt x="1068219" y="39136"/>
                </a:cubicBezTo>
                <a:cubicBezTo>
                  <a:pt x="1104329" y="33447"/>
                  <a:pt x="1156536" y="44203"/>
                  <a:pt x="1174190" y="38808"/>
                </a:cubicBezTo>
                <a:cubicBezTo>
                  <a:pt x="1188943" y="36385"/>
                  <a:pt x="1213832" y="14880"/>
                  <a:pt x="1225923" y="34507"/>
                </a:cubicBezTo>
                <a:cubicBezTo>
                  <a:pt x="1305283" y="8501"/>
                  <a:pt x="1319617" y="30839"/>
                  <a:pt x="1385617" y="18003"/>
                </a:cubicBezTo>
                <a:cubicBezTo>
                  <a:pt x="1461876" y="-26747"/>
                  <a:pt x="1519510" y="56342"/>
                  <a:pt x="1563967" y="4638"/>
                </a:cubicBezTo>
                <a:lnTo>
                  <a:pt x="1676634" y="10582"/>
                </a:lnTo>
                <a:lnTo>
                  <a:pt x="1769429" y="20265"/>
                </a:lnTo>
                <a:cubicBezTo>
                  <a:pt x="1790625" y="23534"/>
                  <a:pt x="1880369" y="18448"/>
                  <a:pt x="1900584" y="27732"/>
                </a:cubicBezTo>
                <a:cubicBezTo>
                  <a:pt x="2072430" y="22762"/>
                  <a:pt x="2014935" y="5831"/>
                  <a:pt x="2127041" y="22101"/>
                </a:cubicBezTo>
                <a:cubicBezTo>
                  <a:pt x="2168847" y="65820"/>
                  <a:pt x="2153052" y="28773"/>
                  <a:pt x="2211644" y="44507"/>
                </a:cubicBezTo>
                <a:cubicBezTo>
                  <a:pt x="2211201" y="9921"/>
                  <a:pt x="2277596" y="73686"/>
                  <a:pt x="2299605" y="38004"/>
                </a:cubicBezTo>
                <a:cubicBezTo>
                  <a:pt x="2309570" y="41997"/>
                  <a:pt x="2318531" y="46991"/>
                  <a:pt x="2327359" y="52270"/>
                </a:cubicBezTo>
                <a:lnTo>
                  <a:pt x="2331995" y="55017"/>
                </a:lnTo>
                <a:lnTo>
                  <a:pt x="2353777" y="59755"/>
                </a:lnTo>
                <a:lnTo>
                  <a:pt x="2355893" y="68914"/>
                </a:lnTo>
                <a:lnTo>
                  <a:pt x="2385794" y="81650"/>
                </a:lnTo>
                <a:cubicBezTo>
                  <a:pt x="2397613" y="85211"/>
                  <a:pt x="2411061" y="87627"/>
                  <a:pt x="2427010" y="88184"/>
                </a:cubicBezTo>
                <a:cubicBezTo>
                  <a:pt x="2486314" y="76422"/>
                  <a:pt x="2553170" y="126870"/>
                  <a:pt x="2627153" y="110451"/>
                </a:cubicBezTo>
                <a:cubicBezTo>
                  <a:pt x="2653722" y="107383"/>
                  <a:pt x="2732043" y="116068"/>
                  <a:pt x="2744462" y="128780"/>
                </a:cubicBezTo>
                <a:cubicBezTo>
                  <a:pt x="2760299" y="132873"/>
                  <a:pt x="2780248" y="130843"/>
                  <a:pt x="2785202" y="143610"/>
                </a:cubicBezTo>
                <a:cubicBezTo>
                  <a:pt x="2794558" y="159316"/>
                  <a:pt x="2856498" y="142821"/>
                  <a:pt x="2844667" y="159029"/>
                </a:cubicBezTo>
                <a:cubicBezTo>
                  <a:pt x="2888530" y="147871"/>
                  <a:pt x="2914187" y="181391"/>
                  <a:pt x="2946649" y="192330"/>
                </a:cubicBezTo>
                <a:cubicBezTo>
                  <a:pt x="2981872" y="180417"/>
                  <a:pt x="3015239" y="215115"/>
                  <a:pt x="3088812" y="226485"/>
                </a:cubicBezTo>
                <a:cubicBezTo>
                  <a:pt x="3127734" y="212524"/>
                  <a:pt x="3138301" y="234381"/>
                  <a:pt x="3208669" y="217774"/>
                </a:cubicBezTo>
                <a:cubicBezTo>
                  <a:pt x="3242208" y="219284"/>
                  <a:pt x="3229623" y="233297"/>
                  <a:pt x="3290045" y="235553"/>
                </a:cubicBezTo>
                <a:cubicBezTo>
                  <a:pt x="3399655" y="215239"/>
                  <a:pt x="3444518" y="245862"/>
                  <a:pt x="3529335" y="249571"/>
                </a:cubicBezTo>
                <a:cubicBezTo>
                  <a:pt x="3623697" y="257405"/>
                  <a:pt x="3587652" y="268832"/>
                  <a:pt x="3716766" y="252690"/>
                </a:cubicBezTo>
                <a:cubicBezTo>
                  <a:pt x="3723469" y="267318"/>
                  <a:pt x="3737863" y="269842"/>
                  <a:pt x="3765333" y="266823"/>
                </a:cubicBezTo>
                <a:cubicBezTo>
                  <a:pt x="3810754" y="271601"/>
                  <a:pt x="3792745" y="303866"/>
                  <a:pt x="3846897" y="290090"/>
                </a:cubicBezTo>
                <a:cubicBezTo>
                  <a:pt x="3830941" y="306608"/>
                  <a:pt x="3929114" y="308026"/>
                  <a:pt x="3900217" y="323590"/>
                </a:cubicBezTo>
                <a:cubicBezTo>
                  <a:pt x="3922367" y="343425"/>
                  <a:pt x="3948574" y="318948"/>
                  <a:pt x="3971444" y="336662"/>
                </a:cubicBezTo>
                <a:cubicBezTo>
                  <a:pt x="4002781" y="344193"/>
                  <a:pt x="3960997" y="315419"/>
                  <a:pt x="3997868" y="318867"/>
                </a:cubicBezTo>
                <a:cubicBezTo>
                  <a:pt x="4041159" y="326219"/>
                  <a:pt x="4055435" y="293981"/>
                  <a:pt x="4070852" y="339615"/>
                </a:cubicBezTo>
                <a:cubicBezTo>
                  <a:pt x="4121286" y="335828"/>
                  <a:pt x="4121920" y="355506"/>
                  <a:pt x="4180483" y="373369"/>
                </a:cubicBezTo>
                <a:cubicBezTo>
                  <a:pt x="4211379" y="366707"/>
                  <a:pt x="4230171" y="374664"/>
                  <a:pt x="4246264" y="387458"/>
                </a:cubicBezTo>
                <a:cubicBezTo>
                  <a:pt x="4308508" y="393310"/>
                  <a:pt x="4357326" y="416142"/>
                  <a:pt x="4423169" y="431783"/>
                </a:cubicBezTo>
                <a:lnTo>
                  <a:pt x="4446752" y="435383"/>
                </a:lnTo>
                <a:lnTo>
                  <a:pt x="4446954" y="435566"/>
                </a:lnTo>
                <a:cubicBezTo>
                  <a:pt x="4508528" y="480137"/>
                  <a:pt x="4617740" y="529869"/>
                  <a:pt x="4662523" y="553169"/>
                </a:cubicBezTo>
                <a:cubicBezTo>
                  <a:pt x="4720320" y="547046"/>
                  <a:pt x="4678644" y="560102"/>
                  <a:pt x="4715641" y="575354"/>
                </a:cubicBezTo>
                <a:cubicBezTo>
                  <a:pt x="4682056" y="593278"/>
                  <a:pt x="4768370" y="586520"/>
                  <a:pt x="4742071" y="614016"/>
                </a:cubicBezTo>
                <a:cubicBezTo>
                  <a:pt x="4749637" y="615922"/>
                  <a:pt x="4757797" y="616899"/>
                  <a:pt x="4766183" y="617675"/>
                </a:cubicBezTo>
                <a:lnTo>
                  <a:pt x="4770562" y="618094"/>
                </a:lnTo>
                <a:lnTo>
                  <a:pt x="4783240" y="624350"/>
                </a:lnTo>
                <a:lnTo>
                  <a:pt x="4792882" y="620401"/>
                </a:lnTo>
                <a:lnTo>
                  <a:pt x="4816310" y="625721"/>
                </a:lnTo>
                <a:cubicBezTo>
                  <a:pt x="4824144" y="628595"/>
                  <a:pt x="4831482" y="632720"/>
                  <a:pt x="4837953" y="638824"/>
                </a:cubicBezTo>
                <a:cubicBezTo>
                  <a:pt x="4848645" y="668753"/>
                  <a:pt x="4922266" y="669148"/>
                  <a:pt x="4933914" y="707398"/>
                </a:cubicBezTo>
                <a:cubicBezTo>
                  <a:pt x="4940833" y="719653"/>
                  <a:pt x="4978358" y="746502"/>
                  <a:pt x="4995259" y="744825"/>
                </a:cubicBezTo>
                <a:cubicBezTo>
                  <a:pt x="5005107" y="749034"/>
                  <a:pt x="5010567" y="758092"/>
                  <a:pt x="5024744" y="753396"/>
                </a:cubicBezTo>
                <a:cubicBezTo>
                  <a:pt x="5047511" y="761361"/>
                  <a:pt x="5109162" y="783016"/>
                  <a:pt x="5131877" y="792613"/>
                </a:cubicBezTo>
                <a:cubicBezTo>
                  <a:pt x="5132671" y="802792"/>
                  <a:pt x="5144554" y="806683"/>
                  <a:pt x="5161031" y="810975"/>
                </a:cubicBezTo>
                <a:lnTo>
                  <a:pt x="5176815" y="815342"/>
                </a:lnTo>
                <a:lnTo>
                  <a:pt x="5180064" y="831233"/>
                </a:lnTo>
                <a:cubicBezTo>
                  <a:pt x="5202966" y="819270"/>
                  <a:pt x="5188976" y="863361"/>
                  <a:pt x="5215059" y="865080"/>
                </a:cubicBezTo>
                <a:cubicBezTo>
                  <a:pt x="5235765" y="864786"/>
                  <a:pt x="5236347" y="878098"/>
                  <a:pt x="5245643" y="887119"/>
                </a:cubicBezTo>
                <a:cubicBezTo>
                  <a:pt x="5267660" y="891609"/>
                  <a:pt x="5295742" y="939348"/>
                  <a:pt x="5295952" y="957174"/>
                </a:cubicBezTo>
                <a:cubicBezTo>
                  <a:pt x="5284322" y="1008946"/>
                  <a:pt x="5374979" y="1038019"/>
                  <a:pt x="5367826" y="1079140"/>
                </a:cubicBezTo>
                <a:cubicBezTo>
                  <a:pt x="5371668" y="1089190"/>
                  <a:pt x="5377921" y="1097135"/>
                  <a:pt x="5385646" y="1103730"/>
                </a:cubicBezTo>
                <a:lnTo>
                  <a:pt x="5410965" y="1119397"/>
                </a:lnTo>
                <a:lnTo>
                  <a:pt x="5436960" y="1130910"/>
                </a:lnTo>
                <a:lnTo>
                  <a:pt x="5442083" y="1133134"/>
                </a:lnTo>
                <a:cubicBezTo>
                  <a:pt x="5451910" y="1137346"/>
                  <a:pt x="5457170" y="1169188"/>
                  <a:pt x="5465219" y="1174479"/>
                </a:cubicBezTo>
                <a:cubicBezTo>
                  <a:pt x="5488744" y="1195184"/>
                  <a:pt x="5467141" y="1223401"/>
                  <a:pt x="5488171" y="1238604"/>
                </a:cubicBezTo>
                <a:cubicBezTo>
                  <a:pt x="5523491" y="1271811"/>
                  <a:pt x="5486623" y="1305961"/>
                  <a:pt x="5562172" y="1320840"/>
                </a:cubicBezTo>
                <a:cubicBezTo>
                  <a:pt x="5601634" y="1385316"/>
                  <a:pt x="5636528" y="1453139"/>
                  <a:pt x="5686905" y="1512529"/>
                </a:cubicBezTo>
                <a:cubicBezTo>
                  <a:pt x="5729049" y="1575678"/>
                  <a:pt x="5699691" y="1553768"/>
                  <a:pt x="5748726" y="1623716"/>
                </a:cubicBezTo>
                <a:cubicBezTo>
                  <a:pt x="5783098" y="1689734"/>
                  <a:pt x="5789710" y="1639740"/>
                  <a:pt x="5842593" y="1726595"/>
                </a:cubicBezTo>
                <a:cubicBezTo>
                  <a:pt x="5837824" y="1733043"/>
                  <a:pt x="5862023" y="1845188"/>
                  <a:pt x="5861042" y="1851837"/>
                </a:cubicBezTo>
                <a:cubicBezTo>
                  <a:pt x="5874156" y="1887981"/>
                  <a:pt x="5901790" y="1919218"/>
                  <a:pt x="5921290" y="1943460"/>
                </a:cubicBezTo>
                <a:lnTo>
                  <a:pt x="5978046" y="1997284"/>
                </a:lnTo>
                <a:lnTo>
                  <a:pt x="5992479" y="2056720"/>
                </a:lnTo>
                <a:cubicBezTo>
                  <a:pt x="6011078" y="2079033"/>
                  <a:pt x="6072687" y="2117397"/>
                  <a:pt x="6089639" y="2131171"/>
                </a:cubicBezTo>
                <a:lnTo>
                  <a:pt x="6094199" y="2139379"/>
                </a:lnTo>
                <a:lnTo>
                  <a:pt x="6094822" y="2139386"/>
                </a:lnTo>
                <a:cubicBezTo>
                  <a:pt x="6096947" y="2140841"/>
                  <a:pt x="6098876" y="2143416"/>
                  <a:pt x="6100692" y="2147736"/>
                </a:cubicBezTo>
                <a:lnTo>
                  <a:pt x="6102516" y="2154343"/>
                </a:lnTo>
                <a:lnTo>
                  <a:pt x="6111361" y="2170264"/>
                </a:lnTo>
                <a:lnTo>
                  <a:pt x="6215475" y="2270153"/>
                </a:lnTo>
                <a:lnTo>
                  <a:pt x="6255966" y="2335401"/>
                </a:lnTo>
                <a:lnTo>
                  <a:pt x="6272711" y="2385144"/>
                </a:lnTo>
                <a:cubicBezTo>
                  <a:pt x="6282320" y="2406495"/>
                  <a:pt x="6299066" y="2405139"/>
                  <a:pt x="6304347" y="2439388"/>
                </a:cubicBezTo>
                <a:cubicBezTo>
                  <a:pt x="6297131" y="2486231"/>
                  <a:pt x="6325530" y="2500962"/>
                  <a:pt x="6326729" y="2549400"/>
                </a:cubicBezTo>
                <a:cubicBezTo>
                  <a:pt x="6325926" y="2572066"/>
                  <a:pt x="6339111" y="2599957"/>
                  <a:pt x="6344663" y="2628839"/>
                </a:cubicBezTo>
                <a:lnTo>
                  <a:pt x="6375811" y="2639204"/>
                </a:lnTo>
                <a:cubicBezTo>
                  <a:pt x="6375427" y="2643533"/>
                  <a:pt x="6375041" y="2647863"/>
                  <a:pt x="6374657" y="2652193"/>
                </a:cubicBezTo>
                <a:cubicBezTo>
                  <a:pt x="6373555" y="2658134"/>
                  <a:pt x="6371943" y="2662665"/>
                  <a:pt x="6369740" y="2664642"/>
                </a:cubicBezTo>
                <a:cubicBezTo>
                  <a:pt x="6368032" y="2674540"/>
                  <a:pt x="6371528" y="2686899"/>
                  <a:pt x="6361964" y="2690172"/>
                </a:cubicBezTo>
                <a:cubicBezTo>
                  <a:pt x="6350507" y="2696218"/>
                  <a:pt x="6369375" y="2734440"/>
                  <a:pt x="6355511" y="2727335"/>
                </a:cubicBezTo>
                <a:cubicBezTo>
                  <a:pt x="6358746" y="2734104"/>
                  <a:pt x="6360434" y="2742096"/>
                  <a:pt x="6361058" y="2750592"/>
                </a:cubicBezTo>
                <a:cubicBezTo>
                  <a:pt x="6361013" y="2751998"/>
                  <a:pt x="6360970" y="2753408"/>
                  <a:pt x="6360926" y="2754814"/>
                </a:cubicBezTo>
                <a:lnTo>
                  <a:pt x="6339285" y="2810353"/>
                </a:lnTo>
                <a:cubicBezTo>
                  <a:pt x="6360091" y="2854187"/>
                  <a:pt x="6313103" y="2870086"/>
                  <a:pt x="6325672" y="2908809"/>
                </a:cubicBezTo>
                <a:cubicBezTo>
                  <a:pt x="6341563" y="2966972"/>
                  <a:pt x="6291836" y="2935388"/>
                  <a:pt x="6333498" y="3009772"/>
                </a:cubicBezTo>
                <a:cubicBezTo>
                  <a:pt x="6345476" y="3039254"/>
                  <a:pt x="6345955" y="3068963"/>
                  <a:pt x="6334947" y="3095405"/>
                </a:cubicBezTo>
                <a:lnTo>
                  <a:pt x="6344768" y="3155941"/>
                </a:lnTo>
                <a:cubicBezTo>
                  <a:pt x="6348643" y="3153663"/>
                  <a:pt x="6311793" y="3186588"/>
                  <a:pt x="6314754" y="3197987"/>
                </a:cubicBezTo>
                <a:cubicBezTo>
                  <a:pt x="6318695" y="3221971"/>
                  <a:pt x="6319257" y="3226752"/>
                  <a:pt x="6304230" y="3239690"/>
                </a:cubicBezTo>
                <a:cubicBezTo>
                  <a:pt x="6306321" y="3248567"/>
                  <a:pt x="6307305" y="3254005"/>
                  <a:pt x="6308837" y="3264003"/>
                </a:cubicBezTo>
                <a:cubicBezTo>
                  <a:pt x="6301812" y="3288243"/>
                  <a:pt x="6298529" y="3302527"/>
                  <a:pt x="6309285" y="3324103"/>
                </a:cubicBezTo>
                <a:cubicBezTo>
                  <a:pt x="6301188" y="3343007"/>
                  <a:pt x="6329285" y="3359307"/>
                  <a:pt x="6342503" y="3405661"/>
                </a:cubicBezTo>
                <a:cubicBezTo>
                  <a:pt x="6338012" y="3447477"/>
                  <a:pt x="6408325" y="3505721"/>
                  <a:pt x="6401531" y="3550593"/>
                </a:cubicBezTo>
                <a:cubicBezTo>
                  <a:pt x="6395655" y="3579549"/>
                  <a:pt x="6423437" y="3594758"/>
                  <a:pt x="6427705" y="3624684"/>
                </a:cubicBezTo>
                <a:cubicBezTo>
                  <a:pt x="6416402" y="3629199"/>
                  <a:pt x="6435787" y="3639516"/>
                  <a:pt x="6448424" y="3657106"/>
                </a:cubicBezTo>
                <a:lnTo>
                  <a:pt x="6444014" y="3752742"/>
                </a:lnTo>
                <a:cubicBezTo>
                  <a:pt x="6443990" y="3752777"/>
                  <a:pt x="6443967" y="3752813"/>
                  <a:pt x="6443946" y="3752849"/>
                </a:cubicBezTo>
                <a:lnTo>
                  <a:pt x="0" y="3752849"/>
                </a:lnTo>
                <a:close/>
              </a:path>
            </a:pathLst>
          </a:custGeom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B511FA8-8868-A4DE-D6B8-15BDB4E131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7004" y="670559"/>
            <a:ext cx="4555782" cy="54450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PT" sz="2000">
                <a:latin typeface="Aharoni"/>
                <a:ea typeface="+mn-lt"/>
                <a:cs typeface="+mn-lt"/>
              </a:rPr>
              <a:t>Evitar hábitos prejudiciais: Hábitos como fumar, beber em excesso e consumir drogas podem prejudicar a saúde e a aptidão física. É importante evitar esses hábitos ou procurar ajuda para superá-los.</a:t>
            </a:r>
          </a:p>
          <a:p>
            <a:pPr marL="0" indent="0">
              <a:buNone/>
            </a:pPr>
            <a:endParaRPr lang="pt-PT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52485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4" descr="Uma imagem com texto, homem, pessoa&#10;&#10;Descrição gerada automaticamente">
            <a:extLst>
              <a:ext uri="{FF2B5EF4-FFF2-40B4-BE49-F238E27FC236}">
                <a16:creationId xmlns:a16="http://schemas.microsoft.com/office/drawing/2014/main" id="{C960D77C-62F7-9F6E-C29C-D8F50E16D2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6161" b="-1"/>
          <a:stretch/>
        </p:blipFill>
        <p:spPr>
          <a:xfrm>
            <a:off x="4744544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19396D4-8F94-C152-B567-98744CA6C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 fontScale="90000"/>
          </a:bodyPr>
          <a:lstStyle/>
          <a:p>
            <a:r>
              <a:rPr lang="pt-PT" sz="2800">
                <a:latin typeface="Aharoni"/>
                <a:cs typeface="Calibri Light"/>
              </a:rPr>
              <a:t>Formas de melhoria de aptidão física</a:t>
            </a:r>
            <a:endParaRPr lang="pt-PT" sz="2800">
              <a:latin typeface="Aharoni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9781045-AB94-C477-A81D-8114B9005B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PT" sz="1700">
                <a:latin typeface="Aharoni"/>
                <a:ea typeface="+mn-lt"/>
                <a:cs typeface="+mn-lt"/>
              </a:rPr>
              <a:t>Reduzir o stresse: O stresse crónico pode ter um impacto negativo na saúde e na aptidão física. Praticar atividades de redução de estresse, como meditação, ioga ou tai chi, pode ajudar a reduzir os níveis de stresse e melhorar a saúde geral.</a:t>
            </a:r>
          </a:p>
          <a:p>
            <a:pPr marL="0" indent="0">
              <a:buNone/>
            </a:pPr>
            <a:endParaRPr lang="pt-PT" sz="17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045993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Ecrã Panorâmico</PresentationFormat>
  <Slides>12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3" baseType="lpstr">
      <vt:lpstr>Tema do Office</vt:lpstr>
      <vt:lpstr>Aptidão física e saúde   "formas que potenciam a melhoria e o seu desenvolvimento"</vt:lpstr>
      <vt:lpstr>Introdução</vt:lpstr>
      <vt:lpstr>Aptidão física</vt:lpstr>
      <vt:lpstr>Formas da melhoria da aptidão física</vt:lpstr>
      <vt:lpstr>Formas de melhoria da aptidão física</vt:lpstr>
      <vt:lpstr>Formas de melhoria da aptidão física</vt:lpstr>
      <vt:lpstr>Formas de melhoria da aptidão física</vt:lpstr>
      <vt:lpstr>Formas de melhoria da aptidão física</vt:lpstr>
      <vt:lpstr>Formas de melhoria de aptidão física</vt:lpstr>
      <vt:lpstr>Formas de melhoria de aptidão física</vt:lpstr>
      <vt:lpstr>Conclusão</vt:lpstr>
      <vt:lpstr>Webgrafia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revision>17</cp:revision>
  <dcterms:created xsi:type="dcterms:W3CDTF">2023-05-04T14:50:13Z</dcterms:created>
  <dcterms:modified xsi:type="dcterms:W3CDTF">2023-05-09T08:47:00Z</dcterms:modified>
</cp:coreProperties>
</file>

<file path=docProps/thumbnail.jpeg>
</file>